
<file path=[Content_Types].xml><?xml version="1.0" encoding="utf-8"?>
<Types xmlns="http://schemas.openxmlformats.org/package/2006/content-types">
  <Default Extension="jpeg" ContentType="image/jpeg"/>
  <Default Extension="JPG" ContentType="image/.jpg"/>
  <Default Extension="wav" ContentType="audio/x-wav"/>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24"/>
  </p:handoutMasterIdLst>
  <p:sldIdLst>
    <p:sldId id="905" r:id="rId4"/>
    <p:sldId id="908" r:id="rId6"/>
    <p:sldId id="904" r:id="rId7"/>
    <p:sldId id="769" r:id="rId8"/>
    <p:sldId id="834" r:id="rId9"/>
    <p:sldId id="794" r:id="rId10"/>
    <p:sldId id="926" r:id="rId11"/>
    <p:sldId id="812" r:id="rId12"/>
    <p:sldId id="1004" r:id="rId13"/>
    <p:sldId id="835" r:id="rId14"/>
    <p:sldId id="841" r:id="rId15"/>
    <p:sldId id="813" r:id="rId16"/>
    <p:sldId id="814" r:id="rId17"/>
    <p:sldId id="1005" r:id="rId18"/>
    <p:sldId id="836" r:id="rId19"/>
    <p:sldId id="842" r:id="rId20"/>
    <p:sldId id="843" r:id="rId21"/>
    <p:sldId id="844" r:id="rId22"/>
    <p:sldId id="967" r:id="rId23"/>
    <p:sldId id="815" r:id="rId24"/>
    <p:sldId id="816" r:id="rId25"/>
    <p:sldId id="822" r:id="rId26"/>
    <p:sldId id="1008" r:id="rId27"/>
    <p:sldId id="1009" r:id="rId28"/>
    <p:sldId id="968" r:id="rId29"/>
    <p:sldId id="837" r:id="rId30"/>
    <p:sldId id="838" r:id="rId31"/>
    <p:sldId id="969" r:id="rId32"/>
    <p:sldId id="970" r:id="rId33"/>
    <p:sldId id="839" r:id="rId34"/>
    <p:sldId id="971" r:id="rId35"/>
    <p:sldId id="901" r:id="rId36"/>
    <p:sldId id="845" r:id="rId37"/>
    <p:sldId id="930" r:id="rId38"/>
    <p:sldId id="931" r:id="rId39"/>
    <p:sldId id="932" r:id="rId40"/>
    <p:sldId id="972" r:id="rId41"/>
    <p:sldId id="846" r:id="rId42"/>
    <p:sldId id="973" r:id="rId43"/>
    <p:sldId id="847" r:id="rId44"/>
    <p:sldId id="974" r:id="rId45"/>
    <p:sldId id="975" r:id="rId46"/>
    <p:sldId id="848" r:id="rId47"/>
    <p:sldId id="993" r:id="rId48"/>
    <p:sldId id="849" r:id="rId49"/>
    <p:sldId id="820" r:id="rId50"/>
    <p:sldId id="900" r:id="rId51"/>
    <p:sldId id="1012" r:id="rId52"/>
    <p:sldId id="1034" r:id="rId53"/>
    <p:sldId id="1013" r:id="rId54"/>
    <p:sldId id="852" r:id="rId55"/>
    <p:sldId id="853" r:id="rId56"/>
    <p:sldId id="854" r:id="rId57"/>
    <p:sldId id="855" r:id="rId58"/>
    <p:sldId id="936" r:id="rId59"/>
    <p:sldId id="938" r:id="rId60"/>
    <p:sldId id="959" r:id="rId61"/>
    <p:sldId id="979" r:id="rId62"/>
    <p:sldId id="856" r:id="rId63"/>
    <p:sldId id="857" r:id="rId64"/>
    <p:sldId id="858" r:id="rId65"/>
    <p:sldId id="859" r:id="rId66"/>
    <p:sldId id="939" r:id="rId67"/>
    <p:sldId id="940" r:id="rId68"/>
    <p:sldId id="860" r:id="rId69"/>
    <p:sldId id="941" r:id="rId70"/>
    <p:sldId id="861" r:id="rId71"/>
    <p:sldId id="862" r:id="rId72"/>
    <p:sldId id="817" r:id="rId73"/>
    <p:sldId id="1018" r:id="rId74"/>
    <p:sldId id="1019" r:id="rId75"/>
    <p:sldId id="867" r:id="rId76"/>
    <p:sldId id="868" r:id="rId77"/>
    <p:sldId id="869" r:id="rId78"/>
    <p:sldId id="870" r:id="rId79"/>
    <p:sldId id="871" r:id="rId80"/>
    <p:sldId id="873" r:id="rId81"/>
    <p:sldId id="874" r:id="rId82"/>
    <p:sldId id="943" r:id="rId83"/>
    <p:sldId id="875" r:id="rId84"/>
    <p:sldId id="876" r:id="rId85"/>
    <p:sldId id="877" r:id="rId86"/>
    <p:sldId id="945" r:id="rId87"/>
    <p:sldId id="897" r:id="rId88"/>
    <p:sldId id="980" r:id="rId89"/>
    <p:sldId id="825" r:id="rId90"/>
    <p:sldId id="826" r:id="rId91"/>
    <p:sldId id="1020" r:id="rId92"/>
    <p:sldId id="878" r:id="rId93"/>
    <p:sldId id="827" r:id="rId94"/>
    <p:sldId id="1022" r:id="rId95"/>
    <p:sldId id="879" r:id="rId96"/>
    <p:sldId id="981" r:id="rId97"/>
    <p:sldId id="880" r:id="rId98"/>
    <p:sldId id="832" r:id="rId99"/>
    <p:sldId id="833" r:id="rId100"/>
    <p:sldId id="1032" r:id="rId101"/>
    <p:sldId id="811" r:id="rId102"/>
    <p:sldId id="891" r:id="rId103"/>
    <p:sldId id="892" r:id="rId104"/>
    <p:sldId id="955" r:id="rId105"/>
    <p:sldId id="964" r:id="rId106"/>
    <p:sldId id="1041" r:id="rId107"/>
    <p:sldId id="1042" r:id="rId108"/>
    <p:sldId id="1043" r:id="rId109"/>
    <p:sldId id="893" r:id="rId110"/>
    <p:sldId id="894" r:id="rId111"/>
    <p:sldId id="895" r:id="rId112"/>
    <p:sldId id="898" r:id="rId113"/>
    <p:sldId id="996" r:id="rId114"/>
    <p:sldId id="998" r:id="rId115"/>
    <p:sldId id="1002" r:id="rId116"/>
    <p:sldId id="999" r:id="rId117"/>
    <p:sldId id="1003" r:id="rId118"/>
    <p:sldId id="1000" r:id="rId119"/>
    <p:sldId id="1035" r:id="rId120"/>
    <p:sldId id="1036" r:id="rId121"/>
    <p:sldId id="1037" r:id="rId122"/>
    <p:sldId id="1038" r:id="rId123"/>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1pPr>
    <a:lvl2pPr marL="457200" lvl="1"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2pPr>
    <a:lvl3pPr marL="914400" lvl="2"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3pPr>
    <a:lvl4pPr marL="1371600" lvl="3"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4pPr>
    <a:lvl5pPr marL="1828800" lvl="4"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5pPr>
    <a:lvl6pPr marL="2286000" lvl="5"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6pPr>
    <a:lvl7pPr marL="2743200" lvl="6"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7pPr>
    <a:lvl8pPr marL="3200400" lvl="7"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8pPr>
    <a:lvl9pPr marL="3657600" lvl="8"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0000CC"/>
    <a:srgbClr val="FFFFFF"/>
    <a:srgbClr val="996633"/>
    <a:srgbClr val="00CC00"/>
    <a:srgbClr val="660066"/>
    <a:srgbClr val="6666FF"/>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893"/>
    <p:restoredTop sz="99637"/>
  </p:normalViewPr>
  <p:slideViewPr>
    <p:cSldViewPr showGuides="1">
      <p:cViewPr varScale="1">
        <p:scale>
          <a:sx n="72" d="100"/>
          <a:sy n="72" d="100"/>
        </p:scale>
        <p:origin x="-108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3674"/>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7" Type="http://schemas.openxmlformats.org/officeDocument/2006/relationships/tableStyles" Target="tableStyles.xml"/><Relationship Id="rId126" Type="http://schemas.openxmlformats.org/officeDocument/2006/relationships/viewProps" Target="viewProps.xml"/><Relationship Id="rId125" Type="http://schemas.openxmlformats.org/officeDocument/2006/relationships/presProps" Target="presProps.xml"/><Relationship Id="rId124" Type="http://schemas.openxmlformats.org/officeDocument/2006/relationships/handoutMaster" Target="handoutMasters/handoutMaster1.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000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b="0" i="0">
                <a:latin typeface="Times New Roman" panose="02020603050405020304" pitchFamily="18"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
        <p:nvSpPr>
          <p:cNvPr id="900099"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i="0">
                <a:latin typeface="Times New Roman" panose="02020603050405020304" pitchFamily="18" charset="0"/>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
        <p:nvSpPr>
          <p:cNvPr id="900100"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b="0" i="0">
                <a:latin typeface="Times New Roman" panose="02020603050405020304" pitchFamily="18"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
        <p:nvSpPr>
          <p:cNvPr id="900101"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785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b="0" i="0">
                <a:latin typeface="Times New Roman" panose="02020603050405020304" pitchFamily="18"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
        <p:nvSpPr>
          <p:cNvPr id="8785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i="0">
                <a:latin typeface="Times New Roman" panose="02020603050405020304" pitchFamily="18" charset="0"/>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
        <p:nvSpPr>
          <p:cNvPr id="25604"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8785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Click to edit Master text styles</a:t>
            </a:r>
            <a:endPar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Second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Third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Fourth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Fifth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8785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b="0" i="0">
                <a:latin typeface="Times New Roman" panose="02020603050405020304" pitchFamily="18"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
        <p:nvSpPr>
          <p:cNvPr id="878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28674" name="Rectangle 2"/>
          <p:cNvSpPr>
            <a:spLocks noGrp="1" noRot="1" noChangeAspect="1" noTextEdit="1"/>
          </p:cNvSpPr>
          <p:nvPr>
            <p:ph type="sldImg"/>
          </p:nvPr>
        </p:nvSpPr>
        <p:spPr>
          <a:ln/>
        </p:spPr>
      </p:sp>
      <p:sp>
        <p:nvSpPr>
          <p:cNvPr id="28675" name="Rectangle 3"/>
          <p:cNvSpPr>
            <a:spLocks noGrp="1"/>
          </p:cNvSpPr>
          <p:nvPr>
            <p:ph type="body" idx="1"/>
          </p:nvPr>
        </p:nvSpPr>
        <p:spPr>
          <a:xfrm>
            <a:off x="914400" y="4343400"/>
            <a:ext cx="5029200" cy="4114800"/>
          </a:xfrm>
          <a:ln/>
        </p:spPr>
        <p:txBody>
          <a:bodyPr wrap="square" lIns="91440" tIns="45720" rIns="91440" bIns="45720" anchor="t" anchorCtr="0"/>
          <a:p>
            <a:pPr lvl="0"/>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47106" name="Rectangle 2"/>
          <p:cNvSpPr>
            <a:spLocks noGrp="1" noRot="1" noChangeAspect="1" noTextEdit="1"/>
          </p:cNvSpPr>
          <p:nvPr>
            <p:ph type="sldImg"/>
          </p:nvPr>
        </p:nvSpPr>
        <p:spPr>
          <a:ln/>
        </p:spPr>
      </p:sp>
      <p:sp>
        <p:nvSpPr>
          <p:cNvPr id="4710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46114" name="Rectangle 2"/>
          <p:cNvSpPr>
            <a:spLocks noGrp="1" noRot="1" noChangeAspect="1" noTextEdit="1"/>
          </p:cNvSpPr>
          <p:nvPr>
            <p:ph type="sldImg"/>
          </p:nvPr>
        </p:nvSpPr>
        <p:spPr>
          <a:ln/>
        </p:spPr>
      </p:sp>
      <p:sp>
        <p:nvSpPr>
          <p:cNvPr id="34611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348162" name="Rectangle 2"/>
          <p:cNvSpPr>
            <a:spLocks noGrp="1" noRot="1" noChangeAspect="1" noTextEdit="1"/>
          </p:cNvSpPr>
          <p:nvPr>
            <p:ph type="sldImg"/>
          </p:nvPr>
        </p:nvSpPr>
        <p:spPr>
          <a:ln/>
        </p:spPr>
      </p:sp>
      <p:sp>
        <p:nvSpPr>
          <p:cNvPr id="348163"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350210" name="Rectangle 2"/>
          <p:cNvSpPr>
            <a:spLocks noGrp="1" noRot="1" noChangeAspect="1" noTextEdit="1"/>
          </p:cNvSpPr>
          <p:nvPr>
            <p:ph type="sldImg"/>
          </p:nvPr>
        </p:nvSpPr>
        <p:spPr>
          <a:ln/>
        </p:spPr>
      </p:sp>
      <p:sp>
        <p:nvSpPr>
          <p:cNvPr id="350211"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352258" name="Rectangle 2"/>
          <p:cNvSpPr>
            <a:spLocks noGrp="1" noRot="1" noChangeAspect="1" noTextEdit="1"/>
          </p:cNvSpPr>
          <p:nvPr>
            <p:ph type="sldImg"/>
          </p:nvPr>
        </p:nvSpPr>
        <p:spPr>
          <a:ln/>
        </p:spPr>
      </p:sp>
      <p:sp>
        <p:nvSpPr>
          <p:cNvPr id="352259"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354306" name="Rectangle 2"/>
          <p:cNvSpPr>
            <a:spLocks noGrp="1" noRot="1" noChangeAspect="1" noTextEdit="1"/>
          </p:cNvSpPr>
          <p:nvPr>
            <p:ph type="sldImg"/>
          </p:nvPr>
        </p:nvSpPr>
        <p:spPr>
          <a:ln/>
        </p:spPr>
      </p:sp>
      <p:sp>
        <p:nvSpPr>
          <p:cNvPr id="354307"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356354" name="Rectangle 2"/>
          <p:cNvSpPr>
            <a:spLocks noGrp="1" noRot="1" noChangeAspect="1" noTextEdit="1"/>
          </p:cNvSpPr>
          <p:nvPr>
            <p:ph type="sldImg"/>
          </p:nvPr>
        </p:nvSpPr>
        <p:spPr>
          <a:ln/>
        </p:spPr>
      </p:sp>
      <p:sp>
        <p:nvSpPr>
          <p:cNvPr id="356355"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58402" name="Rectangle 2"/>
          <p:cNvSpPr>
            <a:spLocks noGrp="1" noRot="1" noChangeAspect="1" noTextEdit="1"/>
          </p:cNvSpPr>
          <p:nvPr>
            <p:ph type="sldImg"/>
          </p:nvPr>
        </p:nvSpPr>
        <p:spPr>
          <a:ln/>
        </p:spPr>
      </p:sp>
      <p:sp>
        <p:nvSpPr>
          <p:cNvPr id="35840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60450" name="Rectangle 2"/>
          <p:cNvSpPr>
            <a:spLocks noGrp="1" noRot="1" noChangeAspect="1" noTextEdit="1"/>
          </p:cNvSpPr>
          <p:nvPr>
            <p:ph type="sldImg"/>
          </p:nvPr>
        </p:nvSpPr>
        <p:spPr>
          <a:ln/>
        </p:spPr>
      </p:sp>
      <p:sp>
        <p:nvSpPr>
          <p:cNvPr id="36045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62498" name="Rectangle 2"/>
          <p:cNvSpPr>
            <a:spLocks noGrp="1" noRot="1" noChangeAspect="1" noTextEdit="1"/>
          </p:cNvSpPr>
          <p:nvPr>
            <p:ph type="sldImg"/>
          </p:nvPr>
        </p:nvSpPr>
        <p:spPr>
          <a:ln/>
        </p:spPr>
      </p:sp>
      <p:sp>
        <p:nvSpPr>
          <p:cNvPr id="36249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64546" name="Rectangle 2"/>
          <p:cNvSpPr>
            <a:spLocks noGrp="1" noRot="1" noChangeAspect="1" noTextEdit="1"/>
          </p:cNvSpPr>
          <p:nvPr>
            <p:ph type="sldImg"/>
          </p:nvPr>
        </p:nvSpPr>
        <p:spPr>
          <a:ln/>
        </p:spPr>
      </p:sp>
      <p:sp>
        <p:nvSpPr>
          <p:cNvPr id="36454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49154" name="Rectangle 2"/>
          <p:cNvSpPr>
            <a:spLocks noGrp="1" noRot="1" noChangeAspect="1" noTextEdit="1"/>
          </p:cNvSpPr>
          <p:nvPr>
            <p:ph type="sldImg"/>
          </p:nvPr>
        </p:nvSpPr>
        <p:spPr>
          <a:ln/>
        </p:spPr>
      </p:sp>
      <p:sp>
        <p:nvSpPr>
          <p:cNvPr id="4915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366594" name="Rectangle 2"/>
          <p:cNvSpPr>
            <a:spLocks noGrp="1" noRot="1" noChangeAspect="1" noTextEdit="1"/>
          </p:cNvSpPr>
          <p:nvPr>
            <p:ph type="sldImg"/>
          </p:nvPr>
        </p:nvSpPr>
        <p:spPr>
          <a:ln/>
        </p:spPr>
      </p:sp>
      <p:sp>
        <p:nvSpPr>
          <p:cNvPr id="366595"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368642" name="Rectangle 2"/>
          <p:cNvSpPr>
            <a:spLocks noGrp="1" noRot="1" noChangeAspect="1" noTextEdit="1"/>
          </p:cNvSpPr>
          <p:nvPr>
            <p:ph type="sldImg"/>
          </p:nvPr>
        </p:nvSpPr>
        <p:spPr>
          <a:ln/>
        </p:spPr>
      </p:sp>
      <p:sp>
        <p:nvSpPr>
          <p:cNvPr id="368643"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370690" name="Rectangle 2"/>
          <p:cNvSpPr>
            <a:spLocks noGrp="1" noRot="1" noChangeAspect="1" noTextEdit="1"/>
          </p:cNvSpPr>
          <p:nvPr>
            <p:ph type="sldImg"/>
          </p:nvPr>
        </p:nvSpPr>
        <p:spPr>
          <a:ln/>
        </p:spPr>
      </p:sp>
      <p:sp>
        <p:nvSpPr>
          <p:cNvPr id="370691"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372738" name="Rectangle 2"/>
          <p:cNvSpPr>
            <a:spLocks noGrp="1" noRot="1" noChangeAspect="1" noTextEdit="1"/>
          </p:cNvSpPr>
          <p:nvPr>
            <p:ph type="sldImg"/>
          </p:nvPr>
        </p:nvSpPr>
        <p:spPr>
          <a:ln/>
        </p:spPr>
      </p:sp>
      <p:sp>
        <p:nvSpPr>
          <p:cNvPr id="372739"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374786" name="Rectangle 2"/>
          <p:cNvSpPr>
            <a:spLocks noGrp="1" noRot="1" noChangeAspect="1" noTextEdit="1"/>
          </p:cNvSpPr>
          <p:nvPr>
            <p:ph type="sldImg"/>
          </p:nvPr>
        </p:nvSpPr>
        <p:spPr>
          <a:ln/>
        </p:spPr>
      </p:sp>
      <p:sp>
        <p:nvSpPr>
          <p:cNvPr id="374787"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376834" name="Rectangle 2"/>
          <p:cNvSpPr>
            <a:spLocks noGrp="1" noRot="1" noChangeAspect="1" noTextEdit="1"/>
          </p:cNvSpPr>
          <p:nvPr>
            <p:ph type="sldImg"/>
          </p:nvPr>
        </p:nvSpPr>
        <p:spPr>
          <a:ln/>
        </p:spPr>
      </p:sp>
      <p:sp>
        <p:nvSpPr>
          <p:cNvPr id="376835"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78882" name="Rectangle 2"/>
          <p:cNvSpPr>
            <a:spLocks noGrp="1" noRot="1" noChangeAspect="1" noTextEdit="1"/>
          </p:cNvSpPr>
          <p:nvPr>
            <p:ph type="sldImg"/>
          </p:nvPr>
        </p:nvSpPr>
        <p:spPr>
          <a:ln/>
        </p:spPr>
      </p:sp>
      <p:sp>
        <p:nvSpPr>
          <p:cNvPr id="37888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80930" name="Rectangle 2"/>
          <p:cNvSpPr>
            <a:spLocks noGrp="1" noRot="1" noChangeAspect="1" noTextEdit="1"/>
          </p:cNvSpPr>
          <p:nvPr>
            <p:ph type="sldImg"/>
          </p:nvPr>
        </p:nvSpPr>
        <p:spPr>
          <a:ln/>
        </p:spPr>
      </p:sp>
      <p:sp>
        <p:nvSpPr>
          <p:cNvPr id="38093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82978" name="Rectangle 2"/>
          <p:cNvSpPr>
            <a:spLocks noGrp="1" noRot="1" noChangeAspect="1" noTextEdit="1"/>
          </p:cNvSpPr>
          <p:nvPr>
            <p:ph type="sldImg"/>
          </p:nvPr>
        </p:nvSpPr>
        <p:spPr>
          <a:ln/>
        </p:spPr>
      </p:sp>
      <p:sp>
        <p:nvSpPr>
          <p:cNvPr id="38297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85026" name="Rectangle 2"/>
          <p:cNvSpPr>
            <a:spLocks noGrp="1" noRot="1" noChangeAspect="1" noTextEdit="1"/>
          </p:cNvSpPr>
          <p:nvPr>
            <p:ph type="sldImg"/>
          </p:nvPr>
        </p:nvSpPr>
        <p:spPr>
          <a:ln/>
        </p:spPr>
      </p:sp>
      <p:sp>
        <p:nvSpPr>
          <p:cNvPr id="38502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51202" name="Rectangle 2"/>
          <p:cNvSpPr>
            <a:spLocks noGrp="1" noRot="1" noChangeAspect="1" noTextEdit="1"/>
          </p:cNvSpPr>
          <p:nvPr>
            <p:ph type="sldImg"/>
          </p:nvPr>
        </p:nvSpPr>
        <p:spPr>
          <a:ln/>
        </p:spPr>
      </p:sp>
      <p:sp>
        <p:nvSpPr>
          <p:cNvPr id="5120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53250" name="Rectangle 2"/>
          <p:cNvSpPr>
            <a:spLocks noGrp="1" noRot="1" noChangeAspect="1" noTextEdit="1"/>
          </p:cNvSpPr>
          <p:nvPr>
            <p:ph type="sldImg"/>
          </p:nvPr>
        </p:nvSpPr>
        <p:spPr>
          <a:ln/>
        </p:spPr>
      </p:sp>
      <p:sp>
        <p:nvSpPr>
          <p:cNvPr id="5325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55298" name="Rectangle 2"/>
          <p:cNvSpPr>
            <a:spLocks noGrp="1" noRot="1" noChangeAspect="1" noTextEdit="1"/>
          </p:cNvSpPr>
          <p:nvPr>
            <p:ph type="sldImg"/>
          </p:nvPr>
        </p:nvSpPr>
        <p:spPr>
          <a:ln/>
        </p:spPr>
      </p:sp>
      <p:sp>
        <p:nvSpPr>
          <p:cNvPr id="5529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57346" name="Rectangle 2"/>
          <p:cNvSpPr>
            <a:spLocks noGrp="1" noRot="1" noChangeAspect="1" noTextEdit="1"/>
          </p:cNvSpPr>
          <p:nvPr>
            <p:ph type="sldImg"/>
          </p:nvPr>
        </p:nvSpPr>
        <p:spPr>
          <a:ln/>
        </p:spPr>
      </p:sp>
      <p:sp>
        <p:nvSpPr>
          <p:cNvPr id="5734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59394" name="Rectangle 2"/>
          <p:cNvSpPr>
            <a:spLocks noGrp="1" noRot="1" noChangeAspect="1" noTextEdit="1"/>
          </p:cNvSpPr>
          <p:nvPr>
            <p:ph type="sldImg"/>
          </p:nvPr>
        </p:nvSpPr>
        <p:spPr>
          <a:ln/>
        </p:spPr>
      </p:sp>
      <p:sp>
        <p:nvSpPr>
          <p:cNvPr id="5939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61442" name="Rectangle 2"/>
          <p:cNvSpPr>
            <a:spLocks noGrp="1" noRot="1" noChangeAspect="1" noTextEdit="1"/>
          </p:cNvSpPr>
          <p:nvPr>
            <p:ph type="sldImg"/>
          </p:nvPr>
        </p:nvSpPr>
        <p:spPr>
          <a:ln/>
        </p:spPr>
      </p:sp>
      <p:sp>
        <p:nvSpPr>
          <p:cNvPr id="6144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63490" name="Rectangle 2"/>
          <p:cNvSpPr>
            <a:spLocks noGrp="1" noRot="1" noChangeAspect="1" noTextEdit="1"/>
          </p:cNvSpPr>
          <p:nvPr>
            <p:ph type="sldImg"/>
          </p:nvPr>
        </p:nvSpPr>
        <p:spPr>
          <a:ln/>
        </p:spPr>
      </p:sp>
      <p:sp>
        <p:nvSpPr>
          <p:cNvPr id="6349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65538" name="Rectangle 2"/>
          <p:cNvSpPr>
            <a:spLocks noGrp="1" noRot="1" noChangeAspect="1" noTextEdit="1"/>
          </p:cNvSpPr>
          <p:nvPr>
            <p:ph type="sldImg"/>
          </p:nvPr>
        </p:nvSpPr>
        <p:spPr>
          <a:ln/>
        </p:spPr>
      </p:sp>
      <p:sp>
        <p:nvSpPr>
          <p:cNvPr id="65539"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0722" name="Rectangle 2"/>
          <p:cNvSpPr>
            <a:spLocks noGrp="1" noRot="1" noChangeAspect="1" noTextEdit="1"/>
          </p:cNvSpPr>
          <p:nvPr>
            <p:ph type="sldImg"/>
          </p:nvPr>
        </p:nvSpPr>
        <p:spPr>
          <a:ln/>
        </p:spPr>
      </p:sp>
      <p:sp>
        <p:nvSpPr>
          <p:cNvPr id="3072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67586" name="Rectangle 2"/>
          <p:cNvSpPr>
            <a:spLocks noGrp="1" noRot="1" noChangeAspect="1" noTextEdit="1"/>
          </p:cNvSpPr>
          <p:nvPr>
            <p:ph type="sldImg"/>
          </p:nvPr>
        </p:nvSpPr>
        <p:spPr>
          <a:ln/>
        </p:spPr>
      </p:sp>
      <p:sp>
        <p:nvSpPr>
          <p:cNvPr id="6758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69634" name="Rectangle 2"/>
          <p:cNvSpPr>
            <a:spLocks noGrp="1" noRot="1" noChangeAspect="1" noTextEdit="1"/>
          </p:cNvSpPr>
          <p:nvPr>
            <p:ph type="sldImg"/>
          </p:nvPr>
        </p:nvSpPr>
        <p:spPr>
          <a:ln/>
        </p:spPr>
      </p:sp>
      <p:sp>
        <p:nvSpPr>
          <p:cNvPr id="6963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71682" name="Rectangle 2"/>
          <p:cNvSpPr>
            <a:spLocks noGrp="1" noRot="1" noChangeAspect="1" noTextEdit="1"/>
          </p:cNvSpPr>
          <p:nvPr>
            <p:ph type="sldImg"/>
          </p:nvPr>
        </p:nvSpPr>
        <p:spPr>
          <a:ln/>
        </p:spPr>
      </p:sp>
      <p:sp>
        <p:nvSpPr>
          <p:cNvPr id="7168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73730" name="Rectangle 2"/>
          <p:cNvSpPr>
            <a:spLocks noGrp="1" noRot="1" noChangeAspect="1" noTextEdit="1"/>
          </p:cNvSpPr>
          <p:nvPr>
            <p:ph type="sldImg"/>
          </p:nvPr>
        </p:nvSpPr>
        <p:spPr>
          <a:ln/>
        </p:spPr>
      </p:sp>
      <p:sp>
        <p:nvSpPr>
          <p:cNvPr id="7373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75778" name="Rectangle 2"/>
          <p:cNvSpPr>
            <a:spLocks noGrp="1" noRot="1" noChangeAspect="1" noTextEdit="1"/>
          </p:cNvSpPr>
          <p:nvPr>
            <p:ph type="sldImg"/>
          </p:nvPr>
        </p:nvSpPr>
        <p:spPr>
          <a:ln/>
        </p:spPr>
      </p:sp>
      <p:sp>
        <p:nvSpPr>
          <p:cNvPr id="7577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77826" name="Rectangle 2"/>
          <p:cNvSpPr>
            <a:spLocks noGrp="1" noRot="1" noChangeAspect="1" noTextEdit="1"/>
          </p:cNvSpPr>
          <p:nvPr>
            <p:ph type="sldImg"/>
          </p:nvPr>
        </p:nvSpPr>
        <p:spPr>
          <a:ln/>
        </p:spPr>
      </p:sp>
      <p:sp>
        <p:nvSpPr>
          <p:cNvPr id="77827"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79874" name="Rectangle 2"/>
          <p:cNvSpPr>
            <a:spLocks noGrp="1" noRot="1" noChangeAspect="1" noTextEdit="1"/>
          </p:cNvSpPr>
          <p:nvPr>
            <p:ph type="sldImg"/>
          </p:nvPr>
        </p:nvSpPr>
        <p:spPr>
          <a:ln/>
        </p:spPr>
      </p:sp>
      <p:sp>
        <p:nvSpPr>
          <p:cNvPr id="7987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81922" name="Rectangle 2"/>
          <p:cNvSpPr>
            <a:spLocks noGrp="1" noRot="1" noChangeAspect="1" noTextEdit="1"/>
          </p:cNvSpPr>
          <p:nvPr>
            <p:ph type="sldImg"/>
          </p:nvPr>
        </p:nvSpPr>
        <p:spPr>
          <a:ln/>
        </p:spPr>
      </p:sp>
      <p:sp>
        <p:nvSpPr>
          <p:cNvPr id="8192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83970" name="Rectangle 2"/>
          <p:cNvSpPr>
            <a:spLocks noGrp="1" noRot="1" noChangeAspect="1" noTextEdit="1"/>
          </p:cNvSpPr>
          <p:nvPr>
            <p:ph type="sldImg"/>
          </p:nvPr>
        </p:nvSpPr>
        <p:spPr>
          <a:ln/>
        </p:spPr>
      </p:sp>
      <p:sp>
        <p:nvSpPr>
          <p:cNvPr id="83971"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86018" name="Rectangle 2"/>
          <p:cNvSpPr>
            <a:spLocks noGrp="1" noRot="1" noChangeAspect="1" noTextEdit="1"/>
          </p:cNvSpPr>
          <p:nvPr>
            <p:ph type="sldImg"/>
          </p:nvPr>
        </p:nvSpPr>
        <p:spPr>
          <a:ln/>
        </p:spPr>
      </p:sp>
      <p:sp>
        <p:nvSpPr>
          <p:cNvPr id="86019"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2770" name="Rectangle 2"/>
          <p:cNvSpPr>
            <a:spLocks noGrp="1" noRot="1" noChangeAspect="1" noTextEdit="1"/>
          </p:cNvSpPr>
          <p:nvPr>
            <p:ph type="sldImg"/>
          </p:nvPr>
        </p:nvSpPr>
        <p:spPr>
          <a:ln/>
        </p:spPr>
      </p:sp>
      <p:sp>
        <p:nvSpPr>
          <p:cNvPr id="3277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88066" name="Rectangle 2"/>
          <p:cNvSpPr>
            <a:spLocks noGrp="1" noRot="1" noChangeAspect="1" noTextEdit="1"/>
          </p:cNvSpPr>
          <p:nvPr>
            <p:ph type="sldImg"/>
          </p:nvPr>
        </p:nvSpPr>
        <p:spPr>
          <a:ln/>
        </p:spPr>
      </p:sp>
      <p:sp>
        <p:nvSpPr>
          <p:cNvPr id="8806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90114" name="Rectangle 2"/>
          <p:cNvSpPr>
            <a:spLocks noGrp="1" noRot="1" noChangeAspect="1" noTextEdit="1"/>
          </p:cNvSpPr>
          <p:nvPr>
            <p:ph type="sldImg"/>
          </p:nvPr>
        </p:nvSpPr>
        <p:spPr>
          <a:ln/>
        </p:spPr>
      </p:sp>
      <p:sp>
        <p:nvSpPr>
          <p:cNvPr id="90115"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92162" name="Rectangle 2"/>
          <p:cNvSpPr>
            <a:spLocks noGrp="1" noRot="1" noChangeAspect="1" noTextEdit="1"/>
          </p:cNvSpPr>
          <p:nvPr>
            <p:ph type="sldImg"/>
          </p:nvPr>
        </p:nvSpPr>
        <p:spPr>
          <a:ln/>
        </p:spPr>
      </p:sp>
      <p:sp>
        <p:nvSpPr>
          <p:cNvPr id="9216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94210" name="Rectangle 2"/>
          <p:cNvSpPr>
            <a:spLocks noGrp="1" noRot="1" noChangeAspect="1" noTextEdit="1"/>
          </p:cNvSpPr>
          <p:nvPr>
            <p:ph type="sldImg"/>
          </p:nvPr>
        </p:nvSpPr>
        <p:spPr>
          <a:ln/>
        </p:spPr>
      </p:sp>
      <p:sp>
        <p:nvSpPr>
          <p:cNvPr id="9421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96258" name="Rectangle 2"/>
          <p:cNvSpPr>
            <a:spLocks noGrp="1" noRot="1" noChangeAspect="1" noTextEdit="1"/>
          </p:cNvSpPr>
          <p:nvPr>
            <p:ph type="sldImg"/>
          </p:nvPr>
        </p:nvSpPr>
        <p:spPr>
          <a:ln/>
        </p:spPr>
      </p:sp>
      <p:sp>
        <p:nvSpPr>
          <p:cNvPr id="96259"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98306" name="Rectangle 2"/>
          <p:cNvSpPr>
            <a:spLocks noGrp="1" noRot="1" noChangeAspect="1" noTextEdit="1"/>
          </p:cNvSpPr>
          <p:nvPr>
            <p:ph type="sldImg"/>
          </p:nvPr>
        </p:nvSpPr>
        <p:spPr>
          <a:ln/>
        </p:spPr>
      </p:sp>
      <p:sp>
        <p:nvSpPr>
          <p:cNvPr id="98307"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100354" name="Rectangle 2"/>
          <p:cNvSpPr>
            <a:spLocks noGrp="1" noRot="1" noChangeAspect="1" noTextEdit="1"/>
          </p:cNvSpPr>
          <p:nvPr>
            <p:ph type="sldImg"/>
          </p:nvPr>
        </p:nvSpPr>
        <p:spPr>
          <a:ln/>
        </p:spPr>
      </p:sp>
      <p:sp>
        <p:nvSpPr>
          <p:cNvPr id="100355"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102402" name="Rectangle 2"/>
          <p:cNvSpPr>
            <a:spLocks noGrp="1" noRot="1" noChangeAspect="1" noTextEdit="1"/>
          </p:cNvSpPr>
          <p:nvPr>
            <p:ph type="sldImg"/>
          </p:nvPr>
        </p:nvSpPr>
        <p:spPr>
          <a:ln/>
        </p:spPr>
      </p:sp>
      <p:sp>
        <p:nvSpPr>
          <p:cNvPr id="102403"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04450" name="Rectangle 2"/>
          <p:cNvSpPr>
            <a:spLocks noGrp="1" noRot="1" noChangeAspect="1" noTextEdit="1"/>
          </p:cNvSpPr>
          <p:nvPr>
            <p:ph type="sldImg"/>
          </p:nvPr>
        </p:nvSpPr>
        <p:spPr>
          <a:ln/>
        </p:spPr>
      </p:sp>
      <p:sp>
        <p:nvSpPr>
          <p:cNvPr id="10445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106498" name="Rectangle 2"/>
          <p:cNvSpPr>
            <a:spLocks noGrp="1" noRot="1" noChangeAspect="1" noTextEdit="1"/>
          </p:cNvSpPr>
          <p:nvPr>
            <p:ph type="sldImg"/>
          </p:nvPr>
        </p:nvSpPr>
        <p:spPr>
          <a:ln/>
        </p:spPr>
      </p:sp>
      <p:sp>
        <p:nvSpPr>
          <p:cNvPr id="106499"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4818" name="Rectangle 2"/>
          <p:cNvSpPr>
            <a:spLocks noGrp="1" noRot="1" noChangeAspect="1" noTextEdit="1"/>
          </p:cNvSpPr>
          <p:nvPr>
            <p:ph type="sldImg"/>
          </p:nvPr>
        </p:nvSpPr>
        <p:spPr>
          <a:ln/>
        </p:spPr>
      </p:sp>
      <p:sp>
        <p:nvSpPr>
          <p:cNvPr id="3481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08546" name="Rectangle 2"/>
          <p:cNvSpPr>
            <a:spLocks noGrp="1" noRot="1" noChangeAspect="1" noTextEdit="1"/>
          </p:cNvSpPr>
          <p:nvPr>
            <p:ph type="sldImg"/>
          </p:nvPr>
        </p:nvSpPr>
        <p:spPr>
          <a:ln/>
        </p:spPr>
      </p:sp>
      <p:sp>
        <p:nvSpPr>
          <p:cNvPr id="10854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110594" name="Rectangle 2"/>
          <p:cNvSpPr>
            <a:spLocks noGrp="1" noRot="1" noChangeAspect="1" noTextEdit="1"/>
          </p:cNvSpPr>
          <p:nvPr>
            <p:ph type="sldImg"/>
          </p:nvPr>
        </p:nvSpPr>
        <p:spPr>
          <a:ln/>
        </p:spPr>
      </p:sp>
      <p:sp>
        <p:nvSpPr>
          <p:cNvPr id="110595"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112642" name="Rectangle 2"/>
          <p:cNvSpPr>
            <a:spLocks noGrp="1" noRot="1" noChangeAspect="1" noTextEdit="1"/>
          </p:cNvSpPr>
          <p:nvPr>
            <p:ph type="sldImg"/>
          </p:nvPr>
        </p:nvSpPr>
        <p:spPr>
          <a:ln/>
        </p:spPr>
      </p:sp>
      <p:sp>
        <p:nvSpPr>
          <p:cNvPr id="112643"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14690" name="Rectangle 2"/>
          <p:cNvSpPr>
            <a:spLocks noGrp="1" noRot="1" noChangeAspect="1" noTextEdit="1"/>
          </p:cNvSpPr>
          <p:nvPr>
            <p:ph type="sldImg"/>
          </p:nvPr>
        </p:nvSpPr>
        <p:spPr>
          <a:ln/>
        </p:spPr>
      </p:sp>
      <p:sp>
        <p:nvSpPr>
          <p:cNvPr id="11469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116738" name="Rectangle 2"/>
          <p:cNvSpPr>
            <a:spLocks noGrp="1" noRot="1" noChangeAspect="1" noTextEdit="1"/>
          </p:cNvSpPr>
          <p:nvPr>
            <p:ph type="sldImg"/>
          </p:nvPr>
        </p:nvSpPr>
        <p:spPr>
          <a:ln/>
        </p:spPr>
      </p:sp>
      <p:sp>
        <p:nvSpPr>
          <p:cNvPr id="116739"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18786" name="Rectangle 2"/>
          <p:cNvSpPr>
            <a:spLocks noGrp="1" noRot="1" noChangeAspect="1" noTextEdit="1"/>
          </p:cNvSpPr>
          <p:nvPr>
            <p:ph type="sldImg"/>
          </p:nvPr>
        </p:nvSpPr>
        <p:spPr>
          <a:ln/>
        </p:spPr>
      </p:sp>
      <p:sp>
        <p:nvSpPr>
          <p:cNvPr id="11878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 name="Rectangle 2"/>
          <p:cNvSpPr>
            <a:spLocks noGrp="1" noRot="1" noChangeAspect="1" noTextEdit="1"/>
          </p:cNvSpPr>
          <p:nvPr>
            <p:ph type="sldImg"/>
          </p:nvPr>
        </p:nvSpPr>
        <p:spPr>
          <a:ln/>
        </p:spPr>
      </p:sp>
      <p:sp>
        <p:nvSpPr>
          <p:cNvPr id="13926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41314" name="Rectangle 2"/>
          <p:cNvSpPr>
            <a:spLocks noGrp="1" noRot="1" noChangeAspect="1" noTextEdit="1"/>
          </p:cNvSpPr>
          <p:nvPr>
            <p:ph type="sldImg"/>
          </p:nvPr>
        </p:nvSpPr>
        <p:spPr>
          <a:ln/>
        </p:spPr>
      </p:sp>
      <p:sp>
        <p:nvSpPr>
          <p:cNvPr id="14131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43362" name="Rectangle 2"/>
          <p:cNvSpPr>
            <a:spLocks noGrp="1" noRot="1" noChangeAspect="1" noTextEdit="1"/>
          </p:cNvSpPr>
          <p:nvPr>
            <p:ph type="sldImg"/>
          </p:nvPr>
        </p:nvSpPr>
        <p:spPr>
          <a:ln/>
        </p:spPr>
      </p:sp>
      <p:sp>
        <p:nvSpPr>
          <p:cNvPr id="14336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45410" name="Rectangle 2"/>
          <p:cNvSpPr>
            <a:spLocks noGrp="1" noRot="1" noChangeAspect="1" noTextEdit="1"/>
          </p:cNvSpPr>
          <p:nvPr>
            <p:ph type="sldImg"/>
          </p:nvPr>
        </p:nvSpPr>
        <p:spPr>
          <a:ln/>
        </p:spPr>
      </p:sp>
      <p:sp>
        <p:nvSpPr>
          <p:cNvPr id="14541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6866" name="Rectangle 2"/>
          <p:cNvSpPr>
            <a:spLocks noGrp="1" noRot="1" noChangeAspect="1" noTextEdit="1"/>
          </p:cNvSpPr>
          <p:nvPr>
            <p:ph type="sldImg"/>
          </p:nvPr>
        </p:nvSpPr>
        <p:spPr>
          <a:ln/>
        </p:spPr>
      </p:sp>
      <p:sp>
        <p:nvSpPr>
          <p:cNvPr id="3686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47458" name="Rectangle 2"/>
          <p:cNvSpPr>
            <a:spLocks noGrp="1" noRot="1" noChangeAspect="1" noTextEdit="1"/>
          </p:cNvSpPr>
          <p:nvPr>
            <p:ph type="sldImg"/>
          </p:nvPr>
        </p:nvSpPr>
        <p:spPr>
          <a:ln/>
        </p:spPr>
      </p:sp>
      <p:sp>
        <p:nvSpPr>
          <p:cNvPr id="14745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49506" name="Rectangle 2"/>
          <p:cNvSpPr>
            <a:spLocks noGrp="1" noRot="1" noChangeAspect="1" noTextEdit="1"/>
          </p:cNvSpPr>
          <p:nvPr>
            <p:ph type="sldImg"/>
          </p:nvPr>
        </p:nvSpPr>
        <p:spPr>
          <a:ln/>
        </p:spPr>
      </p:sp>
      <p:sp>
        <p:nvSpPr>
          <p:cNvPr id="14950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51554" name="Rectangle 2"/>
          <p:cNvSpPr>
            <a:spLocks noGrp="1" noRot="1" noChangeAspect="1" noTextEdit="1"/>
          </p:cNvSpPr>
          <p:nvPr>
            <p:ph type="sldImg"/>
          </p:nvPr>
        </p:nvSpPr>
        <p:spPr>
          <a:ln/>
        </p:spPr>
      </p:sp>
      <p:sp>
        <p:nvSpPr>
          <p:cNvPr id="15155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53602" name="Rectangle 2"/>
          <p:cNvSpPr>
            <a:spLocks noGrp="1" noRot="1" noChangeAspect="1" noTextEdit="1"/>
          </p:cNvSpPr>
          <p:nvPr>
            <p:ph type="sldImg"/>
          </p:nvPr>
        </p:nvSpPr>
        <p:spPr>
          <a:ln/>
        </p:spPr>
      </p:sp>
      <p:sp>
        <p:nvSpPr>
          <p:cNvPr id="15360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55650" name="Rectangle 2"/>
          <p:cNvSpPr>
            <a:spLocks noGrp="1" noRot="1" noChangeAspect="1" noTextEdit="1"/>
          </p:cNvSpPr>
          <p:nvPr>
            <p:ph type="sldImg"/>
          </p:nvPr>
        </p:nvSpPr>
        <p:spPr>
          <a:ln/>
        </p:spPr>
      </p:sp>
      <p:sp>
        <p:nvSpPr>
          <p:cNvPr id="15565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157698" name="Rectangle 2"/>
          <p:cNvSpPr>
            <a:spLocks noGrp="1" noRot="1" noChangeAspect="1" noTextEdit="1"/>
          </p:cNvSpPr>
          <p:nvPr>
            <p:ph type="sldImg"/>
          </p:nvPr>
        </p:nvSpPr>
        <p:spPr>
          <a:ln/>
        </p:spPr>
      </p:sp>
      <p:sp>
        <p:nvSpPr>
          <p:cNvPr id="157699"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159746" name="Rectangle 2"/>
          <p:cNvSpPr>
            <a:spLocks noGrp="1" noRot="1" noChangeAspect="1" noTextEdit="1"/>
          </p:cNvSpPr>
          <p:nvPr>
            <p:ph type="sldImg"/>
          </p:nvPr>
        </p:nvSpPr>
        <p:spPr>
          <a:ln/>
        </p:spPr>
      </p:sp>
      <p:sp>
        <p:nvSpPr>
          <p:cNvPr id="159747"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161794" name="Rectangle 2"/>
          <p:cNvSpPr>
            <a:spLocks noGrp="1" noRot="1" noChangeAspect="1" noTextEdit="1"/>
          </p:cNvSpPr>
          <p:nvPr>
            <p:ph type="sldImg"/>
          </p:nvPr>
        </p:nvSpPr>
        <p:spPr>
          <a:ln/>
        </p:spPr>
      </p:sp>
      <p:sp>
        <p:nvSpPr>
          <p:cNvPr id="161795"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163842" name="Rectangle 2"/>
          <p:cNvSpPr>
            <a:spLocks noGrp="1" noRot="1" noChangeAspect="1" noTextEdit="1"/>
          </p:cNvSpPr>
          <p:nvPr>
            <p:ph type="sldImg"/>
          </p:nvPr>
        </p:nvSpPr>
        <p:spPr>
          <a:ln/>
        </p:spPr>
      </p:sp>
      <p:sp>
        <p:nvSpPr>
          <p:cNvPr id="163843"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65890" name="Rectangle 2"/>
          <p:cNvSpPr>
            <a:spLocks noGrp="1" noRot="1" noChangeAspect="1" noTextEdit="1"/>
          </p:cNvSpPr>
          <p:nvPr>
            <p:ph type="sldImg"/>
          </p:nvPr>
        </p:nvSpPr>
        <p:spPr>
          <a:ln/>
        </p:spPr>
      </p:sp>
      <p:sp>
        <p:nvSpPr>
          <p:cNvPr id="16589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8914" name="Rectangle 2"/>
          <p:cNvSpPr>
            <a:spLocks noGrp="1" noRot="1" noChangeAspect="1" noTextEdit="1"/>
          </p:cNvSpPr>
          <p:nvPr>
            <p:ph type="sldImg"/>
          </p:nvPr>
        </p:nvSpPr>
        <p:spPr>
          <a:ln/>
        </p:spPr>
      </p:sp>
      <p:sp>
        <p:nvSpPr>
          <p:cNvPr id="3891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67938" name="Rectangle 2"/>
          <p:cNvSpPr>
            <a:spLocks noGrp="1" noRot="1" noChangeAspect="1" noTextEdit="1"/>
          </p:cNvSpPr>
          <p:nvPr>
            <p:ph type="sldImg"/>
          </p:nvPr>
        </p:nvSpPr>
        <p:spPr>
          <a:ln/>
        </p:spPr>
      </p:sp>
      <p:sp>
        <p:nvSpPr>
          <p:cNvPr id="16793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69986" name="Rectangle 2"/>
          <p:cNvSpPr>
            <a:spLocks noGrp="1" noRot="1" noChangeAspect="1" noTextEdit="1"/>
          </p:cNvSpPr>
          <p:nvPr>
            <p:ph type="sldImg"/>
          </p:nvPr>
        </p:nvSpPr>
        <p:spPr>
          <a:ln/>
        </p:spPr>
      </p:sp>
      <p:sp>
        <p:nvSpPr>
          <p:cNvPr id="16998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72034" name="Rectangle 2"/>
          <p:cNvSpPr>
            <a:spLocks noGrp="1" noRot="1" noChangeAspect="1" noTextEdit="1"/>
          </p:cNvSpPr>
          <p:nvPr>
            <p:ph type="sldImg"/>
          </p:nvPr>
        </p:nvSpPr>
        <p:spPr>
          <a:ln/>
        </p:spPr>
      </p:sp>
      <p:sp>
        <p:nvSpPr>
          <p:cNvPr id="17203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174082" name="Rectangle 2"/>
          <p:cNvSpPr>
            <a:spLocks noGrp="1" noRot="1" noChangeAspect="1" noTextEdit="1"/>
          </p:cNvSpPr>
          <p:nvPr>
            <p:ph type="sldImg"/>
          </p:nvPr>
        </p:nvSpPr>
        <p:spPr>
          <a:ln/>
        </p:spPr>
      </p:sp>
      <p:sp>
        <p:nvSpPr>
          <p:cNvPr id="174083"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176130" name="Rectangle 2"/>
          <p:cNvSpPr>
            <a:spLocks noGrp="1" noRot="1" noChangeAspect="1" noTextEdit="1"/>
          </p:cNvSpPr>
          <p:nvPr>
            <p:ph type="sldImg"/>
          </p:nvPr>
        </p:nvSpPr>
        <p:spPr>
          <a:ln/>
        </p:spPr>
      </p:sp>
      <p:sp>
        <p:nvSpPr>
          <p:cNvPr id="176131"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78178" name="Rectangle 2"/>
          <p:cNvSpPr>
            <a:spLocks noGrp="1" noRot="1" noChangeAspect="1" noTextEdit="1"/>
          </p:cNvSpPr>
          <p:nvPr>
            <p:ph type="sldImg"/>
          </p:nvPr>
        </p:nvSpPr>
        <p:spPr>
          <a:ln/>
        </p:spPr>
      </p:sp>
      <p:sp>
        <p:nvSpPr>
          <p:cNvPr id="17817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180226" name="Rectangle 2"/>
          <p:cNvSpPr>
            <a:spLocks noGrp="1" noRot="1" noChangeAspect="1" noTextEdit="1"/>
          </p:cNvSpPr>
          <p:nvPr>
            <p:ph type="sldImg"/>
          </p:nvPr>
        </p:nvSpPr>
        <p:spPr>
          <a:ln/>
        </p:spPr>
      </p:sp>
      <p:sp>
        <p:nvSpPr>
          <p:cNvPr id="180227"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82274" name="Rectangle 2"/>
          <p:cNvSpPr>
            <a:spLocks noGrp="1" noRot="1" noChangeAspect="1" noTextEdit="1"/>
          </p:cNvSpPr>
          <p:nvPr>
            <p:ph type="sldImg"/>
          </p:nvPr>
        </p:nvSpPr>
        <p:spPr>
          <a:ln/>
        </p:spPr>
      </p:sp>
      <p:sp>
        <p:nvSpPr>
          <p:cNvPr id="18227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84322" name="Rectangle 2"/>
          <p:cNvSpPr>
            <a:spLocks noGrp="1" noRot="1" noChangeAspect="1" noTextEdit="1"/>
          </p:cNvSpPr>
          <p:nvPr>
            <p:ph type="sldImg"/>
          </p:nvPr>
        </p:nvSpPr>
        <p:spPr>
          <a:ln/>
        </p:spPr>
      </p:sp>
      <p:sp>
        <p:nvSpPr>
          <p:cNvPr id="18432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06850" name="Rectangle 2"/>
          <p:cNvSpPr>
            <a:spLocks noGrp="1" noRot="1" noChangeAspect="1" noTextEdit="1"/>
          </p:cNvSpPr>
          <p:nvPr>
            <p:ph type="sldImg"/>
          </p:nvPr>
        </p:nvSpPr>
        <p:spPr>
          <a:ln/>
        </p:spPr>
      </p:sp>
      <p:sp>
        <p:nvSpPr>
          <p:cNvPr id="20685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40962" name="Rectangle 2"/>
          <p:cNvSpPr>
            <a:spLocks noGrp="1" noRot="1" noChangeAspect="1" noTextEdit="1"/>
          </p:cNvSpPr>
          <p:nvPr>
            <p:ph type="sldImg"/>
          </p:nvPr>
        </p:nvSpPr>
        <p:spPr>
          <a:ln/>
        </p:spPr>
      </p:sp>
      <p:sp>
        <p:nvSpPr>
          <p:cNvPr id="4096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08898" name="Rectangle 2"/>
          <p:cNvSpPr>
            <a:spLocks noGrp="1" noRot="1" noChangeAspect="1" noTextEdit="1"/>
          </p:cNvSpPr>
          <p:nvPr>
            <p:ph type="sldImg"/>
          </p:nvPr>
        </p:nvSpPr>
        <p:spPr>
          <a:ln/>
        </p:spPr>
      </p:sp>
      <p:sp>
        <p:nvSpPr>
          <p:cNvPr id="20889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10946" name="Rectangle 2"/>
          <p:cNvSpPr>
            <a:spLocks noGrp="1" noRot="1" noChangeAspect="1" noTextEdit="1"/>
          </p:cNvSpPr>
          <p:nvPr>
            <p:ph type="sldImg"/>
          </p:nvPr>
        </p:nvSpPr>
        <p:spPr>
          <a:ln/>
        </p:spPr>
      </p:sp>
      <p:sp>
        <p:nvSpPr>
          <p:cNvPr id="21094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12994" name="Rectangle 2"/>
          <p:cNvSpPr>
            <a:spLocks noGrp="1" noRot="1" noChangeAspect="1" noTextEdit="1"/>
          </p:cNvSpPr>
          <p:nvPr>
            <p:ph type="sldImg"/>
          </p:nvPr>
        </p:nvSpPr>
        <p:spPr>
          <a:ln/>
        </p:spPr>
      </p:sp>
      <p:sp>
        <p:nvSpPr>
          <p:cNvPr id="21299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15042" name="Rectangle 2"/>
          <p:cNvSpPr>
            <a:spLocks noGrp="1" noRot="1" noChangeAspect="1" noTextEdit="1"/>
          </p:cNvSpPr>
          <p:nvPr>
            <p:ph type="sldImg"/>
          </p:nvPr>
        </p:nvSpPr>
        <p:spPr>
          <a:ln/>
        </p:spPr>
      </p:sp>
      <p:sp>
        <p:nvSpPr>
          <p:cNvPr id="21504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17090" name="Rectangle 2"/>
          <p:cNvSpPr>
            <a:spLocks noGrp="1" noRot="1" noChangeAspect="1" noTextEdit="1"/>
          </p:cNvSpPr>
          <p:nvPr>
            <p:ph type="sldImg"/>
          </p:nvPr>
        </p:nvSpPr>
        <p:spPr>
          <a:ln/>
        </p:spPr>
      </p:sp>
      <p:sp>
        <p:nvSpPr>
          <p:cNvPr id="21709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19138" name="Rectangle 2"/>
          <p:cNvSpPr>
            <a:spLocks noGrp="1" noRot="1" noChangeAspect="1" noTextEdit="1"/>
          </p:cNvSpPr>
          <p:nvPr>
            <p:ph type="sldImg"/>
          </p:nvPr>
        </p:nvSpPr>
        <p:spPr>
          <a:ln/>
        </p:spPr>
      </p:sp>
      <p:sp>
        <p:nvSpPr>
          <p:cNvPr id="21913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21186" name="Rectangle 2"/>
          <p:cNvSpPr>
            <a:spLocks noGrp="1" noRot="1" noChangeAspect="1" noTextEdit="1"/>
          </p:cNvSpPr>
          <p:nvPr>
            <p:ph type="sldImg"/>
          </p:nvPr>
        </p:nvSpPr>
        <p:spPr>
          <a:ln/>
        </p:spPr>
      </p:sp>
      <p:sp>
        <p:nvSpPr>
          <p:cNvPr id="22118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23234" name="Rectangle 2"/>
          <p:cNvSpPr>
            <a:spLocks noGrp="1" noRot="1" noChangeAspect="1" noTextEdit="1"/>
          </p:cNvSpPr>
          <p:nvPr>
            <p:ph type="sldImg"/>
          </p:nvPr>
        </p:nvSpPr>
        <p:spPr>
          <a:ln/>
        </p:spPr>
      </p:sp>
      <p:sp>
        <p:nvSpPr>
          <p:cNvPr id="22323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25282" name="Rectangle 2"/>
          <p:cNvSpPr>
            <a:spLocks noGrp="1" noRot="1" noChangeAspect="1" noTextEdit="1"/>
          </p:cNvSpPr>
          <p:nvPr>
            <p:ph type="sldImg"/>
          </p:nvPr>
        </p:nvSpPr>
        <p:spPr>
          <a:ln/>
        </p:spPr>
      </p:sp>
      <p:sp>
        <p:nvSpPr>
          <p:cNvPr id="22528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227330" name="Rectangle 2"/>
          <p:cNvSpPr>
            <a:spLocks noGrp="1" noRot="1" noChangeAspect="1" noTextEdit="1"/>
          </p:cNvSpPr>
          <p:nvPr>
            <p:ph type="sldImg"/>
          </p:nvPr>
        </p:nvSpPr>
        <p:spPr>
          <a:ln/>
        </p:spPr>
      </p:sp>
      <p:sp>
        <p:nvSpPr>
          <p:cNvPr id="227331"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43010" name="Rectangle 2"/>
          <p:cNvSpPr>
            <a:spLocks noGrp="1" noRot="1" noChangeAspect="1" noTextEdit="1"/>
          </p:cNvSpPr>
          <p:nvPr>
            <p:ph type="sldImg"/>
          </p:nvPr>
        </p:nvSpPr>
        <p:spPr>
          <a:ln/>
        </p:spPr>
      </p:sp>
      <p:sp>
        <p:nvSpPr>
          <p:cNvPr id="4301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29378" name="Rectangle 2"/>
          <p:cNvSpPr>
            <a:spLocks noGrp="1" noRot="1" noChangeAspect="1" noTextEdit="1"/>
          </p:cNvSpPr>
          <p:nvPr>
            <p:ph type="sldImg"/>
          </p:nvPr>
        </p:nvSpPr>
        <p:spPr>
          <a:ln/>
        </p:spPr>
      </p:sp>
      <p:sp>
        <p:nvSpPr>
          <p:cNvPr id="22937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31426" name="Rectangle 2"/>
          <p:cNvSpPr>
            <a:spLocks noGrp="1" noRot="1" noChangeAspect="1" noTextEdit="1"/>
          </p:cNvSpPr>
          <p:nvPr>
            <p:ph type="sldImg"/>
          </p:nvPr>
        </p:nvSpPr>
        <p:spPr>
          <a:ln/>
        </p:spPr>
      </p:sp>
      <p:sp>
        <p:nvSpPr>
          <p:cNvPr id="23142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33474" name="Rectangle 2"/>
          <p:cNvSpPr>
            <a:spLocks noGrp="1" noRot="1" noChangeAspect="1" noTextEdit="1"/>
          </p:cNvSpPr>
          <p:nvPr>
            <p:ph type="sldImg"/>
          </p:nvPr>
        </p:nvSpPr>
        <p:spPr>
          <a:ln/>
        </p:spPr>
      </p:sp>
      <p:sp>
        <p:nvSpPr>
          <p:cNvPr id="23347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solidFill>
                  <a:srgbClr val="000000"/>
                </a:solidFill>
                <a:latin typeface="Times New Roman" panose="02020603050405020304" pitchFamily="18" charset="0"/>
              </a:rPr>
            </a:fld>
            <a:endParaRPr lang="en-US" sz="1200" b="0" i="0" dirty="0">
              <a:solidFill>
                <a:srgbClr val="000000"/>
              </a:solidFill>
              <a:latin typeface="Times New Roman" panose="02020603050405020304" pitchFamily="18" charset="0"/>
            </a:endParaRPr>
          </a:p>
        </p:txBody>
      </p:sp>
      <p:sp>
        <p:nvSpPr>
          <p:cNvPr id="235522" name="Rectangle 2"/>
          <p:cNvSpPr>
            <a:spLocks noGrp="1" noRot="1" noChangeAspect="1" noTextEdit="1"/>
          </p:cNvSpPr>
          <p:nvPr>
            <p:ph type="sldImg"/>
          </p:nvPr>
        </p:nvSpPr>
        <p:spPr>
          <a:ln/>
        </p:spPr>
      </p:sp>
      <p:sp>
        <p:nvSpPr>
          <p:cNvPr id="235523"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37570" name="Rectangle 2"/>
          <p:cNvSpPr>
            <a:spLocks noGrp="1" noRot="1" noChangeAspect="1" noTextEdit="1"/>
          </p:cNvSpPr>
          <p:nvPr>
            <p:ph type="sldImg"/>
          </p:nvPr>
        </p:nvSpPr>
        <p:spPr>
          <a:ln/>
        </p:spPr>
      </p:sp>
      <p:sp>
        <p:nvSpPr>
          <p:cNvPr id="23757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239618" name="Rectangle 2"/>
          <p:cNvSpPr>
            <a:spLocks noGrp="1" noRot="1" noChangeAspect="1" noTextEdit="1"/>
          </p:cNvSpPr>
          <p:nvPr>
            <p:ph type="sldImg"/>
          </p:nvPr>
        </p:nvSpPr>
        <p:spPr>
          <a:ln/>
        </p:spPr>
      </p:sp>
      <p:sp>
        <p:nvSpPr>
          <p:cNvPr id="239619"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41666" name="Rectangle 2"/>
          <p:cNvSpPr>
            <a:spLocks noGrp="1" noRot="1" noChangeAspect="1" noTextEdit="1"/>
          </p:cNvSpPr>
          <p:nvPr>
            <p:ph type="sldImg"/>
          </p:nvPr>
        </p:nvSpPr>
        <p:spPr>
          <a:ln/>
        </p:spPr>
      </p:sp>
      <p:sp>
        <p:nvSpPr>
          <p:cNvPr id="24166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43714" name="Rectangle 2"/>
          <p:cNvSpPr>
            <a:spLocks noGrp="1" noRot="1" noChangeAspect="1" noTextEdit="1"/>
          </p:cNvSpPr>
          <p:nvPr>
            <p:ph type="sldImg"/>
          </p:nvPr>
        </p:nvSpPr>
        <p:spPr>
          <a:ln/>
        </p:spPr>
      </p:sp>
      <p:sp>
        <p:nvSpPr>
          <p:cNvPr id="24371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45762" name="Rectangle 2"/>
          <p:cNvSpPr>
            <a:spLocks noGrp="1" noRot="1" noChangeAspect="1" noTextEdit="1"/>
          </p:cNvSpPr>
          <p:nvPr>
            <p:ph type="sldImg"/>
          </p:nvPr>
        </p:nvSpPr>
        <p:spPr>
          <a:ln/>
        </p:spPr>
      </p:sp>
      <p:sp>
        <p:nvSpPr>
          <p:cNvPr id="24576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47810" name="Rectangle 2"/>
          <p:cNvSpPr>
            <a:spLocks noGrp="1" noRot="1" noChangeAspect="1" noTextEdit="1"/>
          </p:cNvSpPr>
          <p:nvPr>
            <p:ph type="sldImg"/>
          </p:nvPr>
        </p:nvSpPr>
        <p:spPr>
          <a:ln/>
        </p:spPr>
      </p:sp>
      <p:sp>
        <p:nvSpPr>
          <p:cNvPr id="24781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45058" name="Rectangle 2"/>
          <p:cNvSpPr>
            <a:spLocks noGrp="1" noRot="1" noChangeAspect="1" noTextEdit="1"/>
          </p:cNvSpPr>
          <p:nvPr>
            <p:ph type="sldImg"/>
          </p:nvPr>
        </p:nvSpPr>
        <p:spPr>
          <a:ln/>
        </p:spPr>
      </p:sp>
      <p:sp>
        <p:nvSpPr>
          <p:cNvPr id="4505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49858" name="Rectangle 2"/>
          <p:cNvSpPr>
            <a:spLocks noGrp="1" noRot="1" noChangeAspect="1" noTextEdit="1"/>
          </p:cNvSpPr>
          <p:nvPr>
            <p:ph type="sldImg"/>
          </p:nvPr>
        </p:nvSpPr>
        <p:spPr>
          <a:ln/>
        </p:spPr>
      </p:sp>
      <p:sp>
        <p:nvSpPr>
          <p:cNvPr id="24985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51906" name="Rectangle 2"/>
          <p:cNvSpPr>
            <a:spLocks noGrp="1" noRot="1" noChangeAspect="1" noTextEdit="1"/>
          </p:cNvSpPr>
          <p:nvPr>
            <p:ph type="sldImg"/>
          </p:nvPr>
        </p:nvSpPr>
        <p:spPr>
          <a:ln/>
        </p:spPr>
      </p:sp>
      <p:sp>
        <p:nvSpPr>
          <p:cNvPr id="25190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53954" name="Rectangle 2"/>
          <p:cNvSpPr>
            <a:spLocks noGrp="1" noRot="1" noChangeAspect="1" noTextEdit="1"/>
          </p:cNvSpPr>
          <p:nvPr>
            <p:ph type="sldImg"/>
          </p:nvPr>
        </p:nvSpPr>
        <p:spPr>
          <a:ln/>
        </p:spPr>
      </p:sp>
      <p:sp>
        <p:nvSpPr>
          <p:cNvPr id="25395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noChangeArrowheads="1"/>
          </p:cNvSpPr>
          <p:nvPr>
            <p:ph type="sldNum" sz="quarter"/>
          </p:nvPr>
        </p:nvSpPr>
        <p:spPr bwMode="auto">
          <a:ln/>
        </p:spPr>
        <p:txBody>
          <a:bodyPr wrap="square" lIns="91440" tIns="45720" rIns="91440" bIns="45720" numCol="1" anchor="b" anchorCtr="0" compatLnSpc="1"/>
          <a:p>
            <a:pPr lvl="0" algn="r"/>
            <a:fld id="{9A0DB2DC-4C9A-4742-B13C-FB6460FD3503}" type="slidenum">
              <a:rPr lang="en-US" sz="1200" b="0" i="0" dirty="0">
                <a:latin typeface="Times New Roman" panose="02020603050405020304" pitchFamily="18" charset="0"/>
              </a:rPr>
            </a:fld>
            <a:endParaRPr lang="en-US" sz="1200" b="0" i="0" dirty="0">
              <a:latin typeface="Times New Roman" panose="02020603050405020304" pitchFamily="18" charset="0"/>
            </a:endParaRPr>
          </a:p>
        </p:txBody>
      </p:sp>
      <p:sp>
        <p:nvSpPr>
          <p:cNvPr id="256002" name="Rectangle 2"/>
          <p:cNvSpPr>
            <a:spLocks noGrp="1" noRot="1" noChangeAspect="1" noTextEdit="1"/>
          </p:cNvSpPr>
          <p:nvPr>
            <p:ph type="sldImg"/>
          </p:nvPr>
        </p:nvSpPr>
        <p:spPr>
          <a:ln/>
        </p:spPr>
      </p:sp>
      <p:sp>
        <p:nvSpPr>
          <p:cNvPr id="256003" name="Rectangle 3"/>
          <p:cNvSpPr>
            <a:spLocks noGrp="1"/>
          </p:cNvSpPr>
          <p:nvPr>
            <p:ph type="body" idx="1"/>
          </p:nvPr>
        </p:nvSpPr>
        <p:spPr>
          <a:ln/>
        </p:spPr>
        <p:txBody>
          <a:bodyPr wrap="square" lIns="91440" tIns="45720" rIns="91440" bIns="45720" anchor="t" anchorCtr="0"/>
          <a:p>
            <a:pPr lvl="0"/>
            <a:endParaRPr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58050" name="Rectangle 2"/>
          <p:cNvSpPr>
            <a:spLocks noGrp="1" noRot="1" noChangeAspect="1" noTextEdit="1"/>
          </p:cNvSpPr>
          <p:nvPr>
            <p:ph type="sldImg"/>
          </p:nvPr>
        </p:nvSpPr>
        <p:spPr>
          <a:ln/>
        </p:spPr>
      </p:sp>
      <p:sp>
        <p:nvSpPr>
          <p:cNvPr id="25805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35874" name="Rectangle 2"/>
          <p:cNvSpPr>
            <a:spLocks noGrp="1" noRot="1" noChangeAspect="1" noTextEdit="1"/>
          </p:cNvSpPr>
          <p:nvPr>
            <p:ph type="sldImg"/>
          </p:nvPr>
        </p:nvSpPr>
        <p:spPr>
          <a:ln/>
        </p:spPr>
      </p:sp>
      <p:sp>
        <p:nvSpPr>
          <p:cNvPr id="335875"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37922" name="Rectangle 2"/>
          <p:cNvSpPr>
            <a:spLocks noGrp="1" noRot="1" noChangeAspect="1" noTextEdit="1"/>
          </p:cNvSpPr>
          <p:nvPr>
            <p:ph type="sldImg"/>
          </p:nvPr>
        </p:nvSpPr>
        <p:spPr>
          <a:ln/>
        </p:spPr>
      </p:sp>
      <p:sp>
        <p:nvSpPr>
          <p:cNvPr id="337923"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39970" name="Rectangle 2"/>
          <p:cNvSpPr>
            <a:spLocks noGrp="1" noRot="1" noChangeAspect="1" noTextEdit="1"/>
          </p:cNvSpPr>
          <p:nvPr>
            <p:ph type="sldImg"/>
          </p:nvPr>
        </p:nvSpPr>
        <p:spPr>
          <a:ln/>
        </p:spPr>
      </p:sp>
      <p:sp>
        <p:nvSpPr>
          <p:cNvPr id="339971"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42018" name="Rectangle 2"/>
          <p:cNvSpPr>
            <a:spLocks noGrp="1" noRot="1" noChangeAspect="1" noTextEdit="1"/>
          </p:cNvSpPr>
          <p:nvPr>
            <p:ph type="sldImg"/>
          </p:nvPr>
        </p:nvSpPr>
        <p:spPr>
          <a:ln/>
        </p:spPr>
      </p:sp>
      <p:sp>
        <p:nvSpPr>
          <p:cNvPr id="342019"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Rectangle 6"/>
          <p:cNvSpPr txBox="1">
            <a:spLocks noGrp="1" noChangeArrowheads="1"/>
          </p:cNvSpPr>
          <p:nvPr>
            <p:ph type="ftr" sz="quarter"/>
          </p:nvPr>
        </p:nvSpPr>
        <p:spPr bwMode="auto">
          <a:ln/>
        </p:spPr>
        <p:txBody>
          <a:bodyPr wrap="square" lIns="91440" tIns="45720" rIns="91440" bIns="45720" numCol="1" anchor="b" anchorCtr="0" compatLnSpc="1"/>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a:t>
            </a:r>
            <a:endParaRPr kumimoji="0" 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344066" name="Rectangle 2"/>
          <p:cNvSpPr>
            <a:spLocks noGrp="1" noRot="1" noChangeAspect="1" noTextEdit="1"/>
          </p:cNvSpPr>
          <p:nvPr>
            <p:ph type="sldImg"/>
          </p:nvPr>
        </p:nvSpPr>
        <p:spPr>
          <a:ln/>
        </p:spPr>
      </p:sp>
      <p:sp>
        <p:nvSpPr>
          <p:cNvPr id="344067" name="Rectangle 3"/>
          <p:cNvSpPr>
            <a:spLocks noGrp="1"/>
          </p:cNvSpPr>
          <p:nvPr>
            <p:ph type="body" idx="1"/>
          </p:nvPr>
        </p:nvSpPr>
        <p:spPr>
          <a:ln/>
        </p:spPr>
        <p:txBody>
          <a:bodyPr wrap="square" lIns="91440" tIns="45720" rIns="91440" bIns="45720" anchor="t" anchorCtr="0"/>
          <a:p>
            <a:pPr lvl="0" eaLnBrk="1" hangingPunct="1"/>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386051" name="Group 2"/>
          <p:cNvGrpSpPr/>
          <p:nvPr/>
        </p:nvGrpSpPr>
        <p:grpSpPr>
          <a:xfrm>
            <a:off x="0" y="2438400"/>
            <a:ext cx="9009063" cy="1052513"/>
            <a:chOff x="0" y="1536"/>
            <a:chExt cx="5675" cy="663"/>
          </a:xfrm>
        </p:grpSpPr>
        <p:grpSp>
          <p:nvGrpSpPr>
            <p:cNvPr id="386057" name="Group 3"/>
            <p:cNvGrpSpPr/>
            <p:nvPr/>
          </p:nvGrpSpPr>
          <p:grpSpPr>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200" b="1" i="1" u="none" strike="noStrike" kern="1200" cap="none" spc="0" normalizeH="0" baseline="0" noProof="0" dirty="0">
                  <a:ln>
                    <a:noFill/>
                  </a:ln>
                  <a:solidFill>
                    <a:schemeClr val="tx1"/>
                  </a:solidFill>
                  <a:effectLst/>
                  <a:uLnTx/>
                  <a:uFillTx/>
                  <a:latin typeface="Baby Kruffy" pitchFamily="2" charset="0"/>
                  <a:ea typeface="+mn-ea"/>
                  <a:cs typeface="Arial" panose="020B0604020202020204"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200" b="1" i="1" u="none" strike="noStrike" kern="1200" cap="none" spc="0" normalizeH="0" baseline="0" noProof="0" dirty="0">
                  <a:ln>
                    <a:noFill/>
                  </a:ln>
                  <a:solidFill>
                    <a:schemeClr val="tx1"/>
                  </a:solidFill>
                  <a:effectLst/>
                  <a:uLnTx/>
                  <a:uFillTx/>
                  <a:latin typeface="Baby Kruffy" pitchFamily="2" charset="0"/>
                  <a:ea typeface="+mn-ea"/>
                  <a:cs typeface="Arial" panose="020B0604020202020204" pitchFamily="34" charset="0"/>
                </a:endParaRPr>
              </a:p>
            </p:txBody>
          </p:sp>
        </p:grpSp>
        <p:grpSp>
          <p:nvGrpSpPr>
            <p:cNvPr id="386058" name="Group 6"/>
            <p:cNvGrpSpPr/>
            <p:nvPr/>
          </p:nvGrpSpPr>
          <p:grpSpPr>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200" b="1" i="1" u="none" strike="noStrike" kern="1200" cap="none" spc="0" normalizeH="0" baseline="0" noProof="0" dirty="0">
                  <a:ln>
                    <a:noFill/>
                  </a:ln>
                  <a:solidFill>
                    <a:schemeClr val="tx1"/>
                  </a:solidFill>
                  <a:effectLst/>
                  <a:uLnTx/>
                  <a:uFillTx/>
                  <a:latin typeface="Baby Kruffy" pitchFamily="2" charset="0"/>
                  <a:ea typeface="+mn-ea"/>
                  <a:cs typeface="Arial" panose="020B0604020202020204"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200" b="1" i="1" u="none" strike="noStrike" kern="1200" cap="none" spc="0" normalizeH="0" baseline="0" noProof="0" dirty="0">
                  <a:ln>
                    <a:noFill/>
                  </a:ln>
                  <a:solidFill>
                    <a:schemeClr val="tx1"/>
                  </a:solidFill>
                  <a:effectLst/>
                  <a:uLnTx/>
                  <a:uFillTx/>
                  <a:latin typeface="Baby Kruffy" pitchFamily="2" charset="0"/>
                  <a:ea typeface="+mn-ea"/>
                  <a:cs typeface="Arial" panose="020B0604020202020204"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200" b="1" i="1" u="none" strike="noStrike" kern="1200" cap="none" spc="0" normalizeH="0" baseline="0" noProof="0" dirty="0">
                <a:ln>
                  <a:noFill/>
                </a:ln>
                <a:solidFill>
                  <a:schemeClr val="tx1"/>
                </a:solidFill>
                <a:effectLst/>
                <a:uLnTx/>
                <a:uFillTx/>
                <a:latin typeface="Baby Kruffy" pitchFamily="2" charset="0"/>
                <a:ea typeface="+mn-ea"/>
                <a:cs typeface="Arial" panose="020B0604020202020204"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200" b="1" i="1" u="none" strike="noStrike" kern="1200" cap="none" spc="0" normalizeH="0" baseline="0" noProof="0" dirty="0">
                <a:ln>
                  <a:noFill/>
                </a:ln>
                <a:solidFill>
                  <a:schemeClr val="tx1"/>
                </a:solidFill>
                <a:effectLst/>
                <a:uLnTx/>
                <a:uFillTx/>
                <a:latin typeface="Baby Kruffy" pitchFamily="2" charset="0"/>
                <a:ea typeface="+mn-ea"/>
                <a:cs typeface="Arial" panose="020B0604020202020204"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200" b="1" i="1" u="none" strike="noStrike" kern="1200" cap="none" spc="0" normalizeH="0" baseline="0" noProof="0" dirty="0">
                <a:ln>
                  <a:noFill/>
                </a:ln>
                <a:solidFill>
                  <a:schemeClr val="tx1"/>
                </a:solidFill>
                <a:effectLst/>
                <a:uLnTx/>
                <a:uFillTx/>
                <a:latin typeface="Baby Kruffy" pitchFamily="2" charset="0"/>
                <a:ea typeface="+mn-ea"/>
                <a:cs typeface="Arial" panose="020B0604020202020204" pitchFamily="34" charset="0"/>
              </a:endParaRPr>
            </a:p>
          </p:txBody>
        </p:sp>
      </p:grpSp>
      <p:sp>
        <p:nvSpPr>
          <p:cNvPr id="14" name="Text Box 17"/>
          <p:cNvSpPr txBox="1">
            <a:spLocks noChangeArrowheads="1"/>
          </p:cNvSpPr>
          <p:nvPr/>
        </p:nvSpPr>
        <p:spPr bwMode="auto">
          <a:xfrm>
            <a:off x="0" y="6553200"/>
            <a:ext cx="22098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en-US" sz="1400" b="0" i="0" u="none" strike="noStrike" kern="1200" cap="none" spc="0" normalizeH="0" baseline="0" noProof="0" dirty="0" smtClean="0">
                <a:ln>
                  <a:noFill/>
                </a:ln>
                <a:solidFill>
                  <a:schemeClr val="tx1"/>
                </a:solidFill>
                <a:effectLst/>
                <a:uLnTx/>
                <a:uFillTx/>
                <a:latin typeface="McGrawHill-Italic" pitchFamily="2" charset="0"/>
                <a:ea typeface="+mn-ea"/>
                <a:cs typeface="+mn-cs"/>
              </a:rPr>
              <a:t>McGraw-Hill</a:t>
            </a: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5" name="Text Box 18"/>
          <p:cNvSpPr txBox="1">
            <a:spLocks noChangeArrowheads="1"/>
          </p:cNvSpPr>
          <p:nvPr/>
        </p:nvSpPr>
        <p:spPr bwMode="auto">
          <a:xfrm>
            <a:off x="4572000" y="6553200"/>
            <a:ext cx="45720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r" defTabSz="914400" rtl="0" eaLnBrk="1" fontAlgn="base" latinLnBrk="0" hangingPunct="1">
              <a:lnSpc>
                <a:spcPct val="100000"/>
              </a:lnSpc>
              <a:spcBef>
                <a:spcPct val="50000"/>
              </a:spcBef>
              <a:spcAft>
                <a:spcPct val="0"/>
              </a:spcAft>
              <a:buClrTx/>
              <a:buSzTx/>
              <a:buFontTx/>
              <a:buChar char="©"/>
              <a:defRPr/>
            </a:pPr>
            <a:r>
              <a:rPr kumimoji="0" lang="en-US" altLang="en-US" sz="1400" b="0" i="0" u="none" strike="noStrike" kern="1200" cap="none" spc="0" normalizeH="0" baseline="0" noProof="0" dirty="0" smtClean="0">
                <a:ln>
                  <a:noFill/>
                </a:ln>
                <a:solidFill>
                  <a:schemeClr val="tx1"/>
                </a:solidFill>
                <a:effectLst/>
                <a:uLnTx/>
                <a:uFillTx/>
                <a:latin typeface="McGrawHill-Italic" pitchFamily="2" charset="0"/>
                <a:ea typeface="+mn-ea"/>
                <a:cs typeface="+mn-cs"/>
              </a:rPr>
              <a:t>The McGraw-Hill Companies, Inc., 2000</a:t>
            </a: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ln>
        </p:spPr>
        <p:txBody>
          <a:bodyPr vert="horz" wrap="square" lIns="91440" tIns="45720" rIns="91440" bIns="45720" numCol="1" anchor="b" anchorCtr="0" compatLnSpc="1"/>
          <a:lstStyle>
            <a:lvl1pPr>
              <a:defRPr/>
            </a:lvl1pPr>
          </a:lstStyle>
          <a:p>
            <a:r>
              <a:rPr lang="en-US"/>
              <a:t>Click to edit Master title style</a:t>
            </a:r>
            <a:endParaRPr lang="en-US"/>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ln>
        </p:spPr>
        <p:txBody>
          <a:bodyPr vert="horz" wrap="square" lIns="91440" tIns="45720" rIns="91440" bIns="45720" numCol="1" anchor="t" anchorCtr="0" compatLnSpc="1"/>
          <a:lstStyle>
            <a:lvl1pPr marL="0" indent="0" algn="ctr">
              <a:buFont typeface="Wingdings" panose="05000000000000000000" pitchFamily="2" charset="2"/>
              <a:buNone/>
              <a:defRPr/>
            </a:lvl1pPr>
          </a:lstStyle>
          <a:p>
            <a:r>
              <a:rPr lang="en-US"/>
              <a:t>Click to edit Master subtitle style</a:t>
            </a:r>
            <a:endParaRPr lang="en-US"/>
          </a:p>
        </p:txBody>
      </p:sp>
      <p:sp>
        <p:nvSpPr>
          <p:cNvPr id="16" name="Date Placeholder 15"/>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p>
            <a:pPr lvl="0"/>
            <a:fld id="{BB962C8B-B14F-4D97-AF65-F5344CB8AC3E}" type="datetime1">
              <a:rPr lang="en-US" sz="1400" b="0" i="0" dirty="0">
                <a:solidFill>
                  <a:schemeClr val="bg2"/>
                </a:solidFill>
                <a:latin typeface="Tahoma" panose="020B0604030504040204" pitchFamily="34" charset="0"/>
              </a:rPr>
            </a:fld>
            <a:endParaRPr lang="en-US" sz="1400" b="0" i="0" dirty="0">
              <a:solidFill>
                <a:schemeClr val="bg2"/>
              </a:solidFill>
              <a:latin typeface="Tahoma" panose="020B0604030504040204" pitchFamily="34" charset="0"/>
            </a:endParaRPr>
          </a:p>
        </p:txBody>
      </p:sp>
      <p:sp>
        <p:nvSpPr>
          <p:cNvPr id="17" name="Footer Placeholder 16"/>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p>
            <a:pPr lvl="0" algn="ctr"/>
            <a:endParaRPr lang="en-US" sz="1400" b="0" i="0" dirty="0">
              <a:solidFill>
                <a:schemeClr val="bg2"/>
              </a:solidFill>
              <a:latin typeface="Tahoma" panose="020B0604030504040204" pitchFamily="34" charset="0"/>
            </a:endParaRPr>
          </a:p>
        </p:txBody>
      </p:sp>
      <p:sp>
        <p:nvSpPr>
          <p:cNvPr id="18" name="Rectangle 17"/>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fld id="{9A0DB2DC-4C9A-4742-B13C-FB6460FD3503}" type="slidenum">
              <a:rPr lang="en-US" sz="1400" b="0" dirty="0">
                <a:solidFill>
                  <a:schemeClr val="bg2"/>
                </a:solidFill>
                <a:latin typeface="Tahoma" panose="020B0604030504040204" pitchFamily="34" charset="0"/>
              </a:rPr>
            </a:fld>
            <a:endParaRPr lang="en-US" sz="1400" b="0" dirty="0">
              <a:solidFill>
                <a:schemeClr val="bg2"/>
              </a:solidFill>
              <a:latin typeface="Tahoma"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13"/>
          <p:cNvSpPr>
            <a:spLocks noGrp="1" noChangeArrowheads="1"/>
          </p:cNvSpPr>
          <p:nvPr>
            <p:ph type="sldNum" sz="quarter" idx="4"/>
          </p:nvPr>
        </p:nvSpPr>
        <p:spPr bwMode="auto">
          <a:xfrm>
            <a:off x="0" y="6400800"/>
            <a:ext cx="1905000" cy="457200"/>
          </a:xfrm>
          <a:prstGeom prst="rect">
            <a:avLst/>
          </a:prstGeom>
          <a:ln>
            <a:miter lim="800000"/>
          </a:ln>
        </p:spPr>
        <p:txBody>
          <a:bodyPr vert="horz" wrap="square" lIns="91440" tIns="45720" rIns="91440" bIns="45720" numCol="1" anchor="b" anchorCtr="0" compatLnSpc="1"/>
          <a:p>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13"/>
          <p:cNvSpPr>
            <a:spLocks noGrp="1" noChangeArrowheads="1"/>
          </p:cNvSpPr>
          <p:nvPr>
            <p:ph type="sldNum" sz="quarter" idx="4"/>
          </p:nvPr>
        </p:nvSpPr>
        <p:spPr bwMode="auto">
          <a:xfrm>
            <a:off x="0" y="6400800"/>
            <a:ext cx="1905000" cy="457200"/>
          </a:xfrm>
          <a:prstGeom prst="rect">
            <a:avLst/>
          </a:prstGeom>
          <a:ln>
            <a:miter lim="800000"/>
          </a:ln>
        </p:spPr>
        <p:txBody>
          <a:bodyPr vert="horz" wrap="square" lIns="91440" tIns="45720" rIns="91440" bIns="45720" numCol="1" anchor="b" anchorCtr="0" compatLnSpc="1"/>
          <a:p>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Text Box 17"/>
          <p:cNvSpPr txBox="1">
            <a:spLocks noChangeArrowheads="1"/>
          </p:cNvSpPr>
          <p:nvPr/>
        </p:nvSpPr>
        <p:spPr bwMode="auto">
          <a:xfrm>
            <a:off x="0" y="6553200"/>
            <a:ext cx="22098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en-US" sz="1400" b="0" i="0" u="none" strike="noStrike" kern="1200" cap="none" spc="0" normalizeH="0" baseline="0" noProof="0" dirty="0" smtClean="0">
                <a:ln>
                  <a:noFill/>
                </a:ln>
                <a:solidFill>
                  <a:schemeClr val="tx1"/>
                </a:solidFill>
                <a:effectLst/>
                <a:uLnTx/>
                <a:uFillTx/>
                <a:latin typeface="McGrawHill-Italic" pitchFamily="2" charset="0"/>
                <a:ea typeface="+mn-ea"/>
                <a:cs typeface="+mn-cs"/>
              </a:rPr>
              <a:t>McGraw-Hill</a:t>
            </a: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2" name="Text Box 18"/>
          <p:cNvSpPr txBox="1">
            <a:spLocks noChangeArrowheads="1"/>
          </p:cNvSpPr>
          <p:nvPr/>
        </p:nvSpPr>
        <p:spPr bwMode="auto">
          <a:xfrm>
            <a:off x="4572000" y="6553200"/>
            <a:ext cx="4572000" cy="304800"/>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r" defTabSz="914400" rtl="0" eaLnBrk="1" fontAlgn="base" latinLnBrk="0" hangingPunct="1">
              <a:lnSpc>
                <a:spcPct val="100000"/>
              </a:lnSpc>
              <a:spcBef>
                <a:spcPct val="50000"/>
              </a:spcBef>
              <a:spcAft>
                <a:spcPct val="0"/>
              </a:spcAft>
              <a:buClrTx/>
              <a:buSzTx/>
              <a:buFontTx/>
              <a:buChar char="©"/>
              <a:defRPr/>
            </a:pPr>
            <a:r>
              <a:rPr kumimoji="0" lang="en-US" altLang="en-US" sz="1400" b="0" i="0" u="none" strike="noStrike" kern="1200" cap="none" spc="0" normalizeH="0" baseline="0" noProof="0" dirty="0" smtClean="0">
                <a:ln>
                  <a:noFill/>
                </a:ln>
                <a:solidFill>
                  <a:schemeClr val="tx1"/>
                </a:solidFill>
                <a:effectLst/>
                <a:uLnTx/>
                <a:uFillTx/>
                <a:latin typeface="McGrawHill-Italic" pitchFamily="2" charset="0"/>
                <a:ea typeface="+mn-ea"/>
                <a:cs typeface="+mn-cs"/>
              </a:rPr>
              <a:t>The McGraw-Hill Companies, Inc., 2000</a:t>
            </a:r>
            <a:endParaRPr kumimoji="0" lang="en-US"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8" name="Title 7"/>
          <p:cNvSpPr>
            <a:spLocks noGrp="1"/>
          </p:cNvSpPr>
          <p:nvPr>
            <p:ph type="ctrTitle"/>
          </p:nvPr>
        </p:nvSpPr>
        <p:spPr>
          <a:xfrm>
            <a:off x="422030" y="1371600"/>
            <a:ext cx="8229600" cy="1828800"/>
          </a:xfrm>
        </p:spPr>
        <p:txBody>
          <a:bodyPr lIns="45720" tIns="0" rIns="45720" bIns="0" anchor="b">
            <a:scene3d>
              <a:camera prst="orthographicFront"/>
              <a:lightRig rig="soft" dir="t">
                <a:rot lat="0" lon="0" rev="17220000"/>
              </a:lightRig>
            </a:scene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lang="en-US" smtClean="0"/>
              <a:t>Click to edit Master title style</a:t>
            </a:r>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3" name="Date Placeholder 27"/>
          <p:cNvSpPr>
            <a:spLocks noGrp="1"/>
          </p:cNvSpPr>
          <p:nvPr>
            <p:ph type="dt" sz="half" idx="2"/>
          </p:nvPr>
        </p:nvSpPr>
        <p:spPr>
          <a:xfrm>
            <a:off x="457200" y="6416675"/>
            <a:ext cx="2133600" cy="365125"/>
          </a:xfrm>
          <a:prstGeom prst="rect">
            <a:avLst/>
          </a:prstGeom>
        </p:spPr>
        <p:txBody>
          <a:bodyPr vert="horz" anchor="b"/>
          <a:p>
            <a:fld id="{BB962C8B-B14F-4D97-AF65-F5344CB8AC3E}" type="datetime1">
              <a:rPr lang="en-US" dirty="0"/>
            </a:fld>
            <a:endParaRPr lang="en-US" dirty="0"/>
          </a:p>
        </p:txBody>
      </p:sp>
      <p:sp>
        <p:nvSpPr>
          <p:cNvPr id="10" name="Footer Placeholder 16"/>
          <p:cNvSpPr>
            <a:spLocks noGrp="1"/>
          </p:cNvSpPr>
          <p:nvPr>
            <p:ph type="ftr" sz="quarter" idx="3"/>
          </p:nvPr>
        </p:nvSpPr>
        <p:spPr>
          <a:xfrm>
            <a:off x="3124200" y="6416675"/>
            <a:ext cx="2895600" cy="365125"/>
          </a:xfrm>
          <a:prstGeom prst="rect">
            <a:avLst/>
          </a:prstGeom>
        </p:spPr>
        <p:txBody>
          <a:bodyPr vert="horz" anchor="b"/>
          <a:p>
            <a:pPr algn="ctr"/>
            <a:endParaRPr lang="en-US" dirty="0"/>
          </a:p>
        </p:txBody>
      </p:sp>
      <p:sp>
        <p:nvSpPr>
          <p:cNvPr id="11" name="Slide Number Placeholder 28"/>
          <p:cNvSpPr>
            <a:spLocks noGrp="1"/>
          </p:cNvSpPr>
          <p:nvPr>
            <p:ph type="sldNum" sz="quarter" idx="4"/>
          </p:nvPr>
        </p:nvSpPr>
        <p:spPr>
          <a:xfrm>
            <a:off x="7924800" y="6416675"/>
            <a:ext cx="762000" cy="365125"/>
          </a:xfrm>
          <a:prstGeom prst="rect">
            <a:avLst/>
          </a:prstGeom>
        </p:spPr>
        <p:txBody>
          <a:bodyPr vert="horz" lIns="0" rIns="0" anchor="b"/>
          <a:p>
            <a:pPr algn="r"/>
            <a:fld id="{9A0DB2DC-4C9A-4742-B13C-FB6460FD3503}"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fld id="{BB962C8B-B14F-4D97-AF65-F5344CB8AC3E}" type="datetime1">
              <a:rPr lang="en-US" dirty="0">
                <a:latin typeface="Baby Kruffy"/>
              </a:rPr>
            </a:fld>
            <a:endParaRPr lang="en-US" dirty="0">
              <a:latin typeface="Baby Kruffy"/>
            </a:endParaRPr>
          </a:p>
        </p:txBody>
      </p:sp>
      <p:sp>
        <p:nvSpPr>
          <p:cNvPr id="5" name="Footer Placeholder 4"/>
          <p:cNvSpPr>
            <a:spLocks noGrp="1"/>
          </p:cNvSpPr>
          <p:nvPr>
            <p:ph type="ftr" sz="quarter" idx="11"/>
          </p:nvPr>
        </p:nvSpPr>
        <p:spPr/>
        <p:txBody>
          <a:bodyPr/>
          <a:p>
            <a:pPr lvl="0"/>
            <a:endParaRPr lang="en-US" dirty="0">
              <a:latin typeface="Baby Kruffy"/>
            </a:endParaRPr>
          </a:p>
        </p:txBody>
      </p:sp>
      <p:sp>
        <p:nvSpPr>
          <p:cNvPr id="6" name="Slide Number Placeholder 5"/>
          <p:cNvSpPr>
            <a:spLocks noGrp="1"/>
          </p:cNvSpPr>
          <p:nvPr>
            <p:ph type="sldNum" sz="quarter" idx="12"/>
          </p:nvPr>
        </p:nvSpPr>
        <p:spPr/>
        <p:txBody>
          <a:bodyPr/>
          <a:p>
            <a:pPr lvl="0"/>
            <a:r>
              <a:rPr>
                <a:latin typeface="Baby Kruffy"/>
              </a:rPr>
              <a:t>1.</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1600200" y="2507786"/>
            <a:ext cx="7086600" cy="1509712"/>
          </a:xfrm>
        </p:spPr>
        <p:txBody>
          <a:bodyPr/>
          <a:lstStyle>
            <a:lvl1pPr marL="73025"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lvl="0"/>
            <a:fld id="{BB962C8B-B14F-4D97-AF65-F5344CB8AC3E}" type="datetime1">
              <a:rPr lang="en-US" dirty="0">
                <a:latin typeface="Baby Kruffy"/>
              </a:rPr>
            </a:fld>
            <a:endParaRPr lang="en-US" dirty="0">
              <a:latin typeface="Baby Kruffy"/>
            </a:endParaRPr>
          </a:p>
        </p:txBody>
      </p:sp>
      <p:sp>
        <p:nvSpPr>
          <p:cNvPr id="5" name="Footer Placeholder 4"/>
          <p:cNvSpPr>
            <a:spLocks noGrp="1"/>
          </p:cNvSpPr>
          <p:nvPr>
            <p:ph type="ftr" sz="quarter" idx="11"/>
          </p:nvPr>
        </p:nvSpPr>
        <p:spPr/>
        <p:txBody>
          <a:bodyPr/>
          <a:p>
            <a:pPr lvl="0"/>
            <a:endParaRPr lang="en-US" dirty="0">
              <a:latin typeface="Baby Kruffy"/>
            </a:endParaRPr>
          </a:p>
        </p:txBody>
      </p:sp>
      <p:sp>
        <p:nvSpPr>
          <p:cNvPr id="6" name="Slide Number Placeholder 5"/>
          <p:cNvSpPr>
            <a:spLocks noGrp="1"/>
          </p:cNvSpPr>
          <p:nvPr>
            <p:ph type="sldNum" sz="quarter" idx="12"/>
          </p:nvPr>
        </p:nvSpPr>
        <p:spPr/>
        <p:txBody>
          <a:bodyPr/>
          <a:p>
            <a:pPr lvl="0"/>
            <a:r>
              <a:rPr>
                <a:latin typeface="Baby Kruffy"/>
              </a:rPr>
              <a:t>1.</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lvl="0"/>
            <a:fld id="{BB962C8B-B14F-4D97-AF65-F5344CB8AC3E}" type="datetime1">
              <a:rPr lang="en-US" dirty="0">
                <a:latin typeface="Baby Kruffy"/>
              </a:rPr>
            </a:fld>
            <a:endParaRPr lang="en-US" dirty="0">
              <a:latin typeface="Baby Kruffy"/>
            </a:endParaRPr>
          </a:p>
        </p:txBody>
      </p:sp>
      <p:sp>
        <p:nvSpPr>
          <p:cNvPr id="6" name="Footer Placeholder 5"/>
          <p:cNvSpPr>
            <a:spLocks noGrp="1"/>
          </p:cNvSpPr>
          <p:nvPr>
            <p:ph type="ftr" sz="quarter" idx="11"/>
          </p:nvPr>
        </p:nvSpPr>
        <p:spPr/>
        <p:txBody>
          <a:bodyPr/>
          <a:p>
            <a:pPr lvl="0"/>
            <a:endParaRPr lang="en-US" dirty="0">
              <a:latin typeface="Baby Kruffy"/>
            </a:endParaRPr>
          </a:p>
        </p:txBody>
      </p:sp>
      <p:sp>
        <p:nvSpPr>
          <p:cNvPr id="7" name="Slide Number Placeholder 6"/>
          <p:cNvSpPr>
            <a:spLocks noGrp="1"/>
          </p:cNvSpPr>
          <p:nvPr>
            <p:ph type="sldNum" sz="quarter" idx="12"/>
          </p:nvPr>
        </p:nvSpPr>
        <p:spPr/>
        <p:txBody>
          <a:bodyPr/>
          <a:p>
            <a:pPr lvl="0"/>
            <a:r>
              <a:rPr>
                <a:latin typeface="Baby Kruffy"/>
              </a:rPr>
              <a:t>1.</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endParaRPr lang="en-US" smtClean="0"/>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endParaRPr lang="en-US" smtClean="0"/>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lvl="0"/>
            <a:fld id="{BB962C8B-B14F-4D97-AF65-F5344CB8AC3E}" type="datetime1">
              <a:rPr lang="en-US" dirty="0">
                <a:latin typeface="Baby Kruffy"/>
              </a:rPr>
            </a:fld>
            <a:endParaRPr lang="en-US" dirty="0">
              <a:latin typeface="Baby Kruffy"/>
            </a:endParaRPr>
          </a:p>
        </p:txBody>
      </p:sp>
      <p:sp>
        <p:nvSpPr>
          <p:cNvPr id="8" name="Footer Placeholder 7"/>
          <p:cNvSpPr>
            <a:spLocks noGrp="1"/>
          </p:cNvSpPr>
          <p:nvPr>
            <p:ph type="ftr" sz="quarter" idx="11"/>
          </p:nvPr>
        </p:nvSpPr>
        <p:spPr/>
        <p:txBody>
          <a:bodyPr/>
          <a:p>
            <a:pPr lvl="0"/>
            <a:endParaRPr lang="en-US" dirty="0">
              <a:latin typeface="Baby Kruffy"/>
            </a:endParaRPr>
          </a:p>
        </p:txBody>
      </p:sp>
      <p:sp>
        <p:nvSpPr>
          <p:cNvPr id="9" name="Slide Number Placeholder 8"/>
          <p:cNvSpPr>
            <a:spLocks noGrp="1"/>
          </p:cNvSpPr>
          <p:nvPr>
            <p:ph type="sldNum" sz="quarter" idx="12"/>
          </p:nvPr>
        </p:nvSpPr>
        <p:spPr/>
        <p:txBody>
          <a:bodyPr/>
          <a:p>
            <a:pPr lvl="0"/>
            <a:r>
              <a:rPr>
                <a:latin typeface="Baby Kruffy"/>
              </a:rPr>
              <a:t>1.</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lvl="0"/>
            <a:fld id="{BB962C8B-B14F-4D97-AF65-F5344CB8AC3E}" type="datetime1">
              <a:rPr lang="en-US" dirty="0">
                <a:latin typeface="Baby Kruffy"/>
              </a:rPr>
            </a:fld>
            <a:endParaRPr lang="en-US" dirty="0">
              <a:latin typeface="Baby Kruffy"/>
            </a:endParaRPr>
          </a:p>
        </p:txBody>
      </p:sp>
      <p:sp>
        <p:nvSpPr>
          <p:cNvPr id="4" name="Footer Placeholder 3"/>
          <p:cNvSpPr>
            <a:spLocks noGrp="1"/>
          </p:cNvSpPr>
          <p:nvPr>
            <p:ph type="ftr" sz="quarter" idx="11"/>
          </p:nvPr>
        </p:nvSpPr>
        <p:spPr/>
        <p:txBody>
          <a:bodyPr/>
          <a:p>
            <a:pPr lvl="0"/>
            <a:endParaRPr lang="en-US" dirty="0">
              <a:latin typeface="Baby Kruffy"/>
            </a:endParaRPr>
          </a:p>
        </p:txBody>
      </p:sp>
      <p:sp>
        <p:nvSpPr>
          <p:cNvPr id="5" name="Slide Number Placeholder 4"/>
          <p:cNvSpPr>
            <a:spLocks noGrp="1"/>
          </p:cNvSpPr>
          <p:nvPr>
            <p:ph type="sldNum" sz="quarter" idx="12"/>
          </p:nvPr>
        </p:nvSpPr>
        <p:spPr/>
        <p:txBody>
          <a:bodyPr/>
          <a:p>
            <a:pPr lvl="0"/>
            <a:r>
              <a:rPr>
                <a:latin typeface="Baby Kruffy"/>
              </a:rPr>
              <a:t>1.</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a:fld id="{BB962C8B-B14F-4D97-AF65-F5344CB8AC3E}" type="datetime1">
              <a:rPr lang="en-US" dirty="0">
                <a:latin typeface="Baby Kruffy"/>
              </a:rPr>
            </a:fld>
            <a:endParaRPr lang="en-US" dirty="0">
              <a:latin typeface="Baby Kruffy"/>
            </a:endParaRPr>
          </a:p>
        </p:txBody>
      </p:sp>
      <p:sp>
        <p:nvSpPr>
          <p:cNvPr id="3" name="Footer Placeholder 2"/>
          <p:cNvSpPr>
            <a:spLocks noGrp="1"/>
          </p:cNvSpPr>
          <p:nvPr>
            <p:ph type="ftr" sz="quarter" idx="11"/>
          </p:nvPr>
        </p:nvSpPr>
        <p:spPr/>
        <p:txBody>
          <a:bodyPr/>
          <a:p>
            <a:pPr lvl="0"/>
            <a:endParaRPr lang="en-US" dirty="0">
              <a:latin typeface="Baby Kruffy"/>
            </a:endParaRPr>
          </a:p>
        </p:txBody>
      </p:sp>
      <p:sp>
        <p:nvSpPr>
          <p:cNvPr id="4" name="Slide Number Placeholder 3"/>
          <p:cNvSpPr>
            <a:spLocks noGrp="1"/>
          </p:cNvSpPr>
          <p:nvPr>
            <p:ph type="sldNum" sz="quarter" idx="12"/>
          </p:nvPr>
        </p:nvSpPr>
        <p:spPr/>
        <p:txBody>
          <a:bodyPr/>
          <a:p>
            <a:pPr lvl="0"/>
            <a:r>
              <a:rPr>
                <a:latin typeface="Baby Kruffy"/>
              </a:rPr>
              <a:t>1.</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sp3d prstMaterial="softEdge"/>
          </a:bodyPr>
          <a:lstStyle>
            <a:lvl1pPr algn="l">
              <a:buNone/>
              <a:defRPr sz="2200" b="0">
                <a:ln w="6350">
                  <a:noFill/>
                </a:ln>
                <a:solidFill>
                  <a:schemeClr val="accent1">
                    <a:tint val="73000"/>
                    <a:satMod val="180000"/>
                  </a:schemeClr>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endParaRPr lang="en-US" smtClean="0"/>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lvl="0"/>
            <a:fld id="{BB962C8B-B14F-4D97-AF65-F5344CB8AC3E}" type="datetime1">
              <a:rPr lang="en-US" dirty="0">
                <a:latin typeface="Baby Kruffy"/>
              </a:rPr>
            </a:fld>
            <a:endParaRPr lang="en-US" dirty="0">
              <a:latin typeface="Baby Kruffy"/>
            </a:endParaRPr>
          </a:p>
        </p:txBody>
      </p:sp>
      <p:sp>
        <p:nvSpPr>
          <p:cNvPr id="6" name="Footer Placeholder 5"/>
          <p:cNvSpPr>
            <a:spLocks noGrp="1"/>
          </p:cNvSpPr>
          <p:nvPr>
            <p:ph type="ftr" sz="quarter" idx="11"/>
          </p:nvPr>
        </p:nvSpPr>
        <p:spPr/>
        <p:txBody>
          <a:bodyPr/>
          <a:p>
            <a:pPr lvl="0"/>
            <a:endParaRPr lang="en-US" dirty="0">
              <a:latin typeface="Baby Kruffy"/>
            </a:endParaRPr>
          </a:p>
        </p:txBody>
      </p:sp>
      <p:sp>
        <p:nvSpPr>
          <p:cNvPr id="7" name="Slide Number Placeholder 6"/>
          <p:cNvSpPr>
            <a:spLocks noGrp="1"/>
          </p:cNvSpPr>
          <p:nvPr>
            <p:ph type="sldNum" sz="quarter" idx="12"/>
          </p:nvPr>
        </p:nvSpPr>
        <p:spPr/>
        <p:txBody>
          <a:bodyPr/>
          <a:p>
            <a:pPr lvl="0"/>
            <a:r>
              <a:rPr>
                <a:latin typeface="Baby Kruffy"/>
              </a:rPr>
              <a:t>1.</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Slide Number Placeholder 3"/>
          <p:cNvSpPr>
            <a:spLocks noGrp="1"/>
          </p:cNvSpPr>
          <p:nvPr>
            <p:ph type="sldNum" sz="quarter" idx="10"/>
          </p:nvPr>
        </p:nvSpPr>
        <p:spPr/>
        <p:txBody>
          <a:bodyPr/>
          <a:p>
            <a:pPr lvl="0"/>
            <a:fld id="{9A0DB2DC-4C9A-4742-B13C-FB6460FD3503}" type="slidenum">
              <a:rPr lang="en-US" dirty="0"/>
            </a:fld>
            <a:endParaRPr lang="en-US" dirty="0">
              <a:latin typeface="Baby Kruffy"/>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normAutofit/>
          </a:bodyPr>
          <a:lstStyle>
            <a:lvl1pPr indent="0">
              <a:buNone/>
              <a:defRPr sz="3200"/>
            </a:lvl1pPr>
          </a:lstStyle>
          <a:p>
            <a:pPr marL="548005" marR="0" lvl="0" indent="0" algn="l" defTabSz="914400" rtl="0" eaLnBrk="0" fontAlgn="base" latinLnBrk="0" hangingPunct="0">
              <a:lnSpc>
                <a:spcPct val="100000"/>
              </a:lnSpc>
              <a:spcBef>
                <a:spcPct val="20000"/>
              </a:spcBef>
              <a:spcAft>
                <a:spcPct val="0"/>
              </a:spcAft>
              <a:buClr>
                <a:srgbClr val="000000"/>
              </a:buClr>
              <a:buSzPct val="65000"/>
              <a:buFont typeface="Wingdings 2" pitchFamily="18" charset="2"/>
              <a:buNone/>
              <a:defRPr/>
            </a:pPr>
            <a:r>
              <a:rPr kumimoji="0" lang="en-US" sz="3200" b="0" i="0" u="none" strike="noStrike" kern="1200" cap="none" spc="0" normalizeH="0" baseline="0" noProof="0" dirty="0" smtClean="0">
                <a:ln>
                  <a:noFill/>
                </a:ln>
                <a:solidFill>
                  <a:schemeClr val="lt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lt1"/>
              </a:solidFill>
              <a:effectLst/>
              <a:uLnTx/>
              <a:uFillTx/>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rIns="45720"/>
          <a:lstStyle>
            <a:lvl1pPr marL="0" indent="0" algn="ctr">
              <a:buNone/>
              <a:defRPr sz="1400"/>
            </a:lvl1pPr>
            <a:lvl2pPr>
              <a:defRPr sz="1200"/>
            </a:lvl2pPr>
            <a:lvl3pPr>
              <a:defRPr sz="1000"/>
            </a:lvl3pPr>
            <a:lvl4pPr>
              <a:defRPr sz="900"/>
            </a:lvl4pPr>
            <a:lvl5pPr>
              <a:defRPr sz="900"/>
            </a:lvl5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lvl="0"/>
            <a:fld id="{BB962C8B-B14F-4D97-AF65-F5344CB8AC3E}" type="datetime1">
              <a:rPr lang="en-US" dirty="0">
                <a:latin typeface="Baby Kruffy"/>
              </a:rPr>
            </a:fld>
            <a:endParaRPr lang="en-US" dirty="0">
              <a:latin typeface="Baby Kruffy"/>
            </a:endParaRPr>
          </a:p>
        </p:txBody>
      </p:sp>
      <p:sp>
        <p:nvSpPr>
          <p:cNvPr id="6" name="Footer Placeholder 5"/>
          <p:cNvSpPr>
            <a:spLocks noGrp="1"/>
          </p:cNvSpPr>
          <p:nvPr>
            <p:ph type="ftr" sz="quarter" idx="11"/>
          </p:nvPr>
        </p:nvSpPr>
        <p:spPr/>
        <p:txBody>
          <a:bodyPr/>
          <a:p>
            <a:pPr lvl="0"/>
            <a:endParaRPr lang="en-US" dirty="0">
              <a:latin typeface="Baby Kruffy"/>
            </a:endParaRPr>
          </a:p>
        </p:txBody>
      </p:sp>
      <p:sp>
        <p:nvSpPr>
          <p:cNvPr id="7" name="Slide Number Placeholder 6"/>
          <p:cNvSpPr>
            <a:spLocks noGrp="1"/>
          </p:cNvSpPr>
          <p:nvPr>
            <p:ph type="sldNum" sz="quarter" idx="12"/>
          </p:nvPr>
        </p:nvSpPr>
        <p:spPr/>
        <p:txBody>
          <a:bodyPr/>
          <a:p>
            <a:pPr lvl="0"/>
            <a:r>
              <a:rPr>
                <a:latin typeface="Baby Kruffy"/>
              </a:rPr>
              <a:t>1.</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fld id="{BB962C8B-B14F-4D97-AF65-F5344CB8AC3E}" type="datetime1">
              <a:rPr lang="en-US" dirty="0">
                <a:latin typeface="Baby Kruffy"/>
              </a:rPr>
            </a:fld>
            <a:endParaRPr lang="en-US" dirty="0">
              <a:latin typeface="Baby Kruffy"/>
            </a:endParaRPr>
          </a:p>
        </p:txBody>
      </p:sp>
      <p:sp>
        <p:nvSpPr>
          <p:cNvPr id="5" name="Footer Placeholder 4"/>
          <p:cNvSpPr>
            <a:spLocks noGrp="1"/>
          </p:cNvSpPr>
          <p:nvPr>
            <p:ph type="ftr" sz="quarter" idx="11"/>
          </p:nvPr>
        </p:nvSpPr>
        <p:spPr/>
        <p:txBody>
          <a:bodyPr/>
          <a:p>
            <a:pPr lvl="0"/>
            <a:endParaRPr lang="en-US" dirty="0">
              <a:latin typeface="Baby Kruffy"/>
            </a:endParaRPr>
          </a:p>
        </p:txBody>
      </p:sp>
      <p:sp>
        <p:nvSpPr>
          <p:cNvPr id="6" name="Slide Number Placeholder 5"/>
          <p:cNvSpPr>
            <a:spLocks noGrp="1"/>
          </p:cNvSpPr>
          <p:nvPr>
            <p:ph type="sldNum" sz="quarter" idx="12"/>
          </p:nvPr>
        </p:nvSpPr>
        <p:spPr/>
        <p:txBody>
          <a:bodyPr/>
          <a:p>
            <a:pPr lvl="0"/>
            <a:r>
              <a:rPr>
                <a:latin typeface="Baby Kruffy"/>
              </a:rPr>
              <a:t>1.</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fld id="{BB962C8B-B14F-4D97-AF65-F5344CB8AC3E}" type="datetime1">
              <a:rPr lang="en-US" dirty="0">
                <a:latin typeface="Baby Kruffy"/>
              </a:rPr>
            </a:fld>
            <a:endParaRPr lang="en-US" dirty="0">
              <a:latin typeface="Baby Kruffy"/>
            </a:endParaRPr>
          </a:p>
        </p:txBody>
      </p:sp>
      <p:sp>
        <p:nvSpPr>
          <p:cNvPr id="5" name="Footer Placeholder 4"/>
          <p:cNvSpPr>
            <a:spLocks noGrp="1"/>
          </p:cNvSpPr>
          <p:nvPr>
            <p:ph type="ftr" sz="quarter" idx="11"/>
          </p:nvPr>
        </p:nvSpPr>
        <p:spPr/>
        <p:txBody>
          <a:bodyPr/>
          <a:p>
            <a:pPr lvl="0"/>
            <a:endParaRPr lang="en-US" dirty="0">
              <a:latin typeface="Baby Kruffy"/>
            </a:endParaRPr>
          </a:p>
        </p:txBody>
      </p:sp>
      <p:sp>
        <p:nvSpPr>
          <p:cNvPr id="6" name="Slide Number Placeholder 5"/>
          <p:cNvSpPr>
            <a:spLocks noGrp="1"/>
          </p:cNvSpPr>
          <p:nvPr>
            <p:ph type="sldNum" sz="quarter" idx="12"/>
          </p:nvPr>
        </p:nvSpPr>
        <p:spPr/>
        <p:txBody>
          <a:bodyPr/>
          <a:p>
            <a:pPr lvl="0"/>
            <a:r>
              <a:rPr>
                <a:latin typeface="Baby Kruffy"/>
              </a:rPr>
              <a:t>1.</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endParaRPr lang="en-US" dirty="0" smtClean="0"/>
          </a:p>
        </p:txBody>
      </p:sp>
      <p:sp>
        <p:nvSpPr>
          <p:cNvPr id="4" name="Rectangle 13"/>
          <p:cNvSpPr>
            <a:spLocks noGrp="1" noChangeArrowheads="1"/>
          </p:cNvSpPr>
          <p:nvPr>
            <p:ph type="sldNum" sz="quarter" idx="4"/>
          </p:nvPr>
        </p:nvSpPr>
        <p:spPr bwMode="auto">
          <a:xfrm>
            <a:off x="0" y="6400800"/>
            <a:ext cx="1905000" cy="457200"/>
          </a:xfrm>
          <a:prstGeom prst="rect">
            <a:avLst/>
          </a:prstGeom>
          <a:ln>
            <a:miter lim="800000"/>
          </a:ln>
        </p:spPr>
        <p:txBody>
          <a:bodyPr vert="horz" wrap="square" lIns="91440" tIns="45720" rIns="91440" bIns="45720" numCol="1" anchor="b" anchorCtr="0" compatLnSpc="1"/>
          <a:p>
            <a:r>
              <a:rPr>
                <a:latin typeface="Arial" panose="020B0604020202020204" pitchFamily="34" charset="0"/>
              </a:rPr>
              <a:t>2.</a:t>
            </a: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13"/>
          <p:cNvSpPr>
            <a:spLocks noGrp="1" noChangeArrowheads="1"/>
          </p:cNvSpPr>
          <p:nvPr>
            <p:ph type="sldNum" sz="quarter" idx="4"/>
          </p:nvPr>
        </p:nvSpPr>
        <p:spPr bwMode="auto">
          <a:xfrm>
            <a:off x="0" y="6400800"/>
            <a:ext cx="1905000" cy="457200"/>
          </a:xfrm>
          <a:prstGeom prst="rect">
            <a:avLst/>
          </a:prstGeom>
          <a:ln>
            <a:miter lim="800000"/>
          </a:ln>
        </p:spPr>
        <p:txBody>
          <a:bodyPr vert="horz" wrap="square" lIns="91440" tIns="45720" rIns="91440" bIns="45720" numCol="1" anchor="b" anchorCtr="0" compatLnSpc="1"/>
          <a:p>
            <a:r>
              <a:rPr>
                <a:latin typeface="Arial" panose="020B0604020202020204" pitchFamily="34" charset="0"/>
              </a:rPr>
              <a:t>1.</a:t>
            </a: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13"/>
          <p:cNvSpPr>
            <a:spLocks noGrp="1" noChangeArrowheads="1"/>
          </p:cNvSpPr>
          <p:nvPr>
            <p:ph type="sldNum" sz="quarter" idx="14"/>
          </p:nvPr>
        </p:nvSpPr>
        <p:spPr bwMode="auto">
          <a:xfrm>
            <a:off x="0" y="6400800"/>
            <a:ext cx="1905000" cy="457200"/>
          </a:xfrm>
          <a:prstGeom prst="rect">
            <a:avLst/>
          </a:prstGeom>
          <a:ln>
            <a:miter lim="800000"/>
          </a:ln>
        </p:spPr>
        <p:txBody>
          <a:bodyPr vert="horz" wrap="square" lIns="91440" tIns="45720" rIns="91440" bIns="45720" numCol="1" anchor="b" anchorCtr="0" compatLnSpc="1"/>
          <a:p>
            <a:r>
              <a:rPr>
                <a:latin typeface="Arial" panose="020B0604020202020204" pitchFamily="34" charset="0"/>
              </a:rPr>
              <a:t>1.</a:t>
            </a: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4" name="Rectangle 13"/>
          <p:cNvSpPr>
            <a:spLocks noGrp="1" noChangeArrowheads="1"/>
          </p:cNvSpPr>
          <p:nvPr>
            <p:ph type="sldNum" sz="quarter" idx="4"/>
          </p:nvPr>
        </p:nvSpPr>
        <p:spPr bwMode="auto">
          <a:xfrm>
            <a:off x="0" y="6400800"/>
            <a:ext cx="1905000" cy="457200"/>
          </a:xfrm>
          <a:prstGeom prst="rect">
            <a:avLst/>
          </a:prstGeom>
          <a:ln>
            <a:miter lim="800000"/>
          </a:ln>
        </p:spPr>
        <p:txBody>
          <a:bodyPr vert="horz" wrap="square" lIns="91440" tIns="45720" rIns="91440" bIns="45720" numCol="1" anchor="b" anchorCtr="0" compatLnSpc="1"/>
          <a:p>
            <a:r>
              <a:rPr>
                <a:latin typeface="Arial" panose="020B0604020202020204" pitchFamily="34" charset="0"/>
              </a:rPr>
              <a:t>1.</a:t>
            </a: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p>
            <a:pPr lvl="0"/>
            <a:fld id="{9A0DB2DC-4C9A-4742-B13C-FB6460FD3503}" type="slidenum">
              <a:rPr lang="en-US" dirty="0"/>
            </a:fld>
            <a:endParaRPr lang="en-US" dirty="0">
              <a:latin typeface="Baby Kruffy"/>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13"/>
          <p:cNvSpPr>
            <a:spLocks noGrp="1" noChangeArrowheads="1"/>
          </p:cNvSpPr>
          <p:nvPr>
            <p:ph type="sldNum" sz="quarter" idx="4"/>
          </p:nvPr>
        </p:nvSpPr>
        <p:spPr bwMode="auto">
          <a:xfrm>
            <a:off x="0" y="6400800"/>
            <a:ext cx="1905000" cy="457200"/>
          </a:xfrm>
          <a:prstGeom prst="rect">
            <a:avLst/>
          </a:prstGeom>
          <a:ln>
            <a:miter lim="800000"/>
          </a:ln>
        </p:spPr>
        <p:txBody>
          <a:bodyPr vert="horz" wrap="square" lIns="91440" tIns="45720" rIns="91440" bIns="45720" numCol="1" anchor="b" anchorCtr="0" compatLnSpc="1"/>
          <a:p>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32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13"/>
          <p:cNvSpPr>
            <a:spLocks noGrp="1" noChangeArrowheads="1"/>
          </p:cNvSpPr>
          <p:nvPr>
            <p:ph type="sldNum" sz="quarter" idx="4"/>
          </p:nvPr>
        </p:nvSpPr>
        <p:spPr bwMode="auto">
          <a:xfrm>
            <a:off x="0" y="6400800"/>
            <a:ext cx="1905000" cy="457200"/>
          </a:xfrm>
          <a:prstGeom prst="rect">
            <a:avLst/>
          </a:prstGeom>
          <a:ln>
            <a:miter lim="800000"/>
          </a:ln>
        </p:spPr>
        <p:txBody>
          <a:bodyPr vert="horz" wrap="square" lIns="91440" tIns="45720" rIns="91440" bIns="45720" numCol="1" anchor="b" anchorCtr="0" compatLnSpc="1"/>
          <a:p>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Ref idx="1001">
        <a:schemeClr val="bg1"/>
      </p:bgRef>
    </p:bg>
    <p:spTree>
      <p:nvGrpSpPr>
        <p:cNvPr id="1" name=""/>
        <p:cNvGrpSpPr/>
        <p:nvPr/>
      </p:nvGrpSpPr>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ln>
          <a:effectLst/>
        </p:spPr>
        <p:txBody>
          <a:bodyPr vert="horz" wrap="square" lIns="91440" tIns="45720" rIns="91440" bIns="45720" numCol="1" anchor="b" anchorCtr="0" compatLnSpc="1"/>
          <a:lstStyle>
            <a:lvl1pPr>
              <a:defRPr sz="1200" i="0">
                <a:latin typeface="Arial" panose="020B0604020202020204" pitchFamily="34" charset="0"/>
              </a:defRPr>
            </a:lvl1pPr>
          </a:lstStyle>
          <a:p>
            <a:pPr lvl="0"/>
            <a:fld id="{9A0DB2DC-4C9A-4742-B13C-FB6460FD3503}" type="slidenum">
              <a:rPr lang="en-US" dirty="0"/>
            </a:fld>
            <a:endParaRPr lang="en-US" dirty="0">
              <a:latin typeface="Baby Kruffy"/>
            </a:endParaRPr>
          </a:p>
        </p:txBody>
      </p:sp>
      <p:sp>
        <p:nvSpPr>
          <p:cNvPr id="3" name="TextBox 2"/>
          <p:cNvSpPr txBox="1"/>
          <p:nvPr/>
        </p:nvSpPr>
        <p:spPr>
          <a:xfrm>
            <a:off x="2057400" y="6581775"/>
            <a:ext cx="6604000" cy="27622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Copyright </a:t>
            </a:r>
            <a:r>
              <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r>
              <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 McGraw-Hill Companies, Inc. Permission required for reproduction or display.</a:t>
            </a: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white">
      <p:bgRef idx="1001">
        <a:schemeClr val="bg1"/>
      </p:bgRef>
    </p:bg>
    <p:spTree>
      <p:nvGrpSpPr>
        <p:cNvPr id="1" name=""/>
        <p:cNvGrpSpPr/>
        <p:nvPr/>
      </p:nvGrpSpPr>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lang="en-US" smtClean="0"/>
              <a:t>Click to edit Master title style</a:t>
            </a:r>
            <a:endParaRPr lang="en-US"/>
          </a:p>
        </p:txBody>
      </p:sp>
      <p:sp>
        <p:nvSpPr>
          <p:cNvPr id="13315" name="Text Placeholder 12"/>
          <p:cNvSpPr>
            <a:spLocks noGrp="1"/>
          </p:cNvSpPr>
          <p:nvPr>
            <p:ph type="body" idx="1"/>
          </p:nvPr>
        </p:nvSpPr>
        <p:spPr>
          <a:xfrm>
            <a:off x="457200" y="1600200"/>
            <a:ext cx="8229600" cy="4708525"/>
          </a:xfrm>
          <a:prstGeom prst="rect">
            <a:avLst/>
          </a:prstGeom>
          <a:noFill/>
          <a:ln w="9525">
            <a:noFill/>
          </a:ln>
        </p:spPr>
        <p:txBody>
          <a:bodyPr/>
          <a:p>
            <a:pPr lvl="0"/>
            <a:r>
              <a:rPr dirty="0"/>
              <a:t>Click to 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dirty="0"/>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defRPr sz="1200">
                <a:solidFill>
                  <a:srgbClr val="000000"/>
                </a:solidFill>
              </a:defRPr>
            </a:lvl1pPr>
          </a:lstStyle>
          <a:p>
            <a:pPr lvl="0"/>
            <a:fld id="{BB962C8B-B14F-4D97-AF65-F5344CB8AC3E}" type="datetime1">
              <a:rPr lang="en-US" dirty="0">
                <a:latin typeface="Baby Kruffy"/>
              </a:rPr>
            </a:fld>
            <a:endParaRPr lang="en-US" dirty="0">
              <a:latin typeface="Baby Kruffy"/>
            </a:endParaRPr>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a:defRPr sz="1200">
                <a:solidFill>
                  <a:srgbClr val="000000"/>
                </a:solidFill>
              </a:defRPr>
            </a:lvl1pPr>
          </a:lstStyle>
          <a:p>
            <a:pPr lvl="0"/>
            <a:endParaRPr lang="en-US" dirty="0">
              <a:latin typeface="Baby Kruffy"/>
            </a:endParaRPr>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a:defRPr sz="1200">
                <a:solidFill>
                  <a:srgbClr val="000000"/>
                </a:solidFill>
              </a:defRPr>
            </a:lvl1pPr>
          </a:lstStyle>
          <a:p>
            <a:pPr lvl="0"/>
            <a:r>
              <a:rPr>
                <a:latin typeface="Baby Kruffy"/>
              </a:rPr>
              <a:t>1.</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100" b="1" kern="120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a:lvl2pPr algn="ctr" rtl="0" eaLnBrk="0" fontAlgn="base" hangingPunct="0">
        <a:spcBef>
          <a:spcPct val="0"/>
        </a:spcBef>
        <a:spcAft>
          <a:spcPct val="0"/>
        </a:spcAft>
        <a:defRPr sz="4100" b="1">
          <a:solidFill>
            <a:schemeClr val="tx1"/>
          </a:solidFill>
          <a:latin typeface="Lucida Sans" pitchFamily="34" charset="0"/>
        </a:defRPr>
      </a:lvl2pPr>
      <a:lvl3pPr algn="ctr" rtl="0" eaLnBrk="0" fontAlgn="base" hangingPunct="0">
        <a:spcBef>
          <a:spcPct val="0"/>
        </a:spcBef>
        <a:spcAft>
          <a:spcPct val="0"/>
        </a:spcAft>
        <a:defRPr sz="4100" b="1">
          <a:solidFill>
            <a:schemeClr val="tx1"/>
          </a:solidFill>
          <a:latin typeface="Lucida Sans" pitchFamily="34" charset="0"/>
        </a:defRPr>
      </a:lvl3pPr>
      <a:lvl4pPr algn="ctr" rtl="0" eaLnBrk="0" fontAlgn="base" hangingPunct="0">
        <a:spcBef>
          <a:spcPct val="0"/>
        </a:spcBef>
        <a:spcAft>
          <a:spcPct val="0"/>
        </a:spcAft>
        <a:defRPr sz="4100" b="1">
          <a:solidFill>
            <a:schemeClr val="tx1"/>
          </a:solidFill>
          <a:latin typeface="Lucida Sans" pitchFamily="34" charset="0"/>
        </a:defRPr>
      </a:lvl4pPr>
      <a:lvl5pPr algn="ctr" rtl="0" eaLnBrk="0" fontAlgn="base" hangingPunct="0">
        <a:spcBef>
          <a:spcPct val="0"/>
        </a:spcBef>
        <a:spcAft>
          <a:spcPct val="0"/>
        </a:spcAft>
        <a:defRPr sz="4100" b="1">
          <a:solidFill>
            <a:schemeClr val="tx1"/>
          </a:solidFill>
          <a:latin typeface="Lucida Sans" pitchFamily="34" charset="0"/>
        </a:defRPr>
      </a:lvl5pPr>
      <a:lvl6pPr marL="457200" algn="ctr" rtl="0" fontAlgn="base">
        <a:spcBef>
          <a:spcPct val="0"/>
        </a:spcBef>
        <a:spcAft>
          <a:spcPct val="0"/>
        </a:spcAft>
        <a:defRPr sz="4100" b="1">
          <a:solidFill>
            <a:schemeClr val="tx1"/>
          </a:solidFill>
          <a:latin typeface="Lucida Sans" pitchFamily="34" charset="0"/>
        </a:defRPr>
      </a:lvl6pPr>
      <a:lvl7pPr marL="914400" algn="ctr" rtl="0" fontAlgn="base">
        <a:spcBef>
          <a:spcPct val="0"/>
        </a:spcBef>
        <a:spcAft>
          <a:spcPct val="0"/>
        </a:spcAft>
        <a:defRPr sz="4100" b="1">
          <a:solidFill>
            <a:schemeClr val="tx1"/>
          </a:solidFill>
          <a:latin typeface="Lucida Sans" pitchFamily="34" charset="0"/>
        </a:defRPr>
      </a:lvl7pPr>
      <a:lvl8pPr marL="1371600" algn="ctr" rtl="0" fontAlgn="base">
        <a:spcBef>
          <a:spcPct val="0"/>
        </a:spcBef>
        <a:spcAft>
          <a:spcPct val="0"/>
        </a:spcAft>
        <a:defRPr sz="4100" b="1">
          <a:solidFill>
            <a:schemeClr val="tx1"/>
          </a:solidFill>
          <a:latin typeface="Lucida Sans" pitchFamily="34" charset="0"/>
        </a:defRPr>
      </a:lvl8pPr>
      <a:lvl9pPr marL="1828800" algn="ctr" rtl="0" fontAlgn="base">
        <a:spcBef>
          <a:spcPct val="0"/>
        </a:spcBef>
        <a:spcAft>
          <a:spcPct val="0"/>
        </a:spcAft>
        <a:defRPr sz="4100" b="1">
          <a:solidFill>
            <a:schemeClr val="tx1"/>
          </a:solidFill>
          <a:latin typeface="Lucida Sans" pitchFamily="34" charset="0"/>
        </a:defRPr>
      </a:lvl9pPr>
    </p:titleStyle>
    <p:bodyStyle>
      <a:lvl1pPr marL="548005" indent="-411480" algn="l" rtl="0" eaLnBrk="0" fontAlgn="base" hangingPunct="0">
        <a:spcBef>
          <a:spcPct val="20000"/>
        </a:spcBef>
        <a:spcAft>
          <a:spcPct val="0"/>
        </a:spcAft>
        <a:buClr>
          <a:srgbClr val="000000"/>
        </a:buClr>
        <a:buSzPct val="65000"/>
        <a:buFont typeface="Wingdings 2" pitchFamily="18" charset="2"/>
        <a:buChar char=""/>
        <a:defRPr sz="2800" kern="1200">
          <a:solidFill>
            <a:schemeClr val="tx1"/>
          </a:solidFill>
          <a:latin typeface="+mn-lt"/>
          <a:ea typeface="+mn-ea"/>
          <a:cs typeface="+mn-cs"/>
        </a:defRPr>
      </a:lvl1pPr>
      <a:lvl2pPr marL="868680" indent="-282575" algn="l" rtl="0" eaLnBrk="0" fontAlgn="base" hangingPunct="0">
        <a:spcBef>
          <a:spcPct val="20000"/>
        </a:spcBef>
        <a:spcAft>
          <a:spcPct val="0"/>
        </a:spcAft>
        <a:buClr>
          <a:schemeClr val="tx1"/>
        </a:buClr>
        <a:buSzPct val="80000"/>
        <a:buFont typeface="Wingdings 2" pitchFamily="18" charset="2"/>
        <a:buChar char=""/>
        <a:defRPr sz="2400" kern="1200">
          <a:solidFill>
            <a:schemeClr val="tx1"/>
          </a:solidFill>
          <a:latin typeface="+mn-lt"/>
          <a:ea typeface="+mn-ea"/>
          <a:cs typeface="+mn-cs"/>
        </a:defRPr>
      </a:lvl2pPr>
      <a:lvl3pPr marL="1133475" indent="-228600" algn="l" rtl="0" eaLnBrk="0" fontAlgn="base" hangingPunct="0">
        <a:spcBef>
          <a:spcPct val="20000"/>
        </a:spcBef>
        <a:spcAft>
          <a:spcPct val="0"/>
        </a:spcAft>
        <a:buClr>
          <a:schemeClr val="tx1"/>
        </a:buClr>
        <a:buSzPct val="95000"/>
        <a:buFont typeface="Wingdings" panose="05000000000000000000" pitchFamily="2" charset="2"/>
        <a:buChar char=""/>
        <a:defRPr sz="2200" kern="1200">
          <a:solidFill>
            <a:schemeClr val="tx1"/>
          </a:solidFill>
          <a:latin typeface="+mn-lt"/>
          <a:ea typeface="+mn-ea"/>
          <a:cs typeface="+mn-cs"/>
        </a:defRPr>
      </a:lvl3pPr>
      <a:lvl4pPr marL="1352550" indent="-182880" algn="l" rtl="0" eaLnBrk="0" fontAlgn="base" hangingPunct="0">
        <a:spcBef>
          <a:spcPct val="20000"/>
        </a:spcBef>
        <a:spcAft>
          <a:spcPct val="0"/>
        </a:spcAft>
        <a:buClr>
          <a:schemeClr val="tx1"/>
        </a:buClr>
        <a:buSzPct val="100000"/>
        <a:buFont typeface="Wingdings 3" pitchFamily="18" charset="2"/>
        <a:buChar char=""/>
        <a:defRPr sz="2000" kern="1200">
          <a:solidFill>
            <a:schemeClr val="tx1"/>
          </a:solidFill>
          <a:latin typeface="+mn-lt"/>
          <a:ea typeface="+mn-ea"/>
          <a:cs typeface="+mn-cs"/>
        </a:defRPr>
      </a:lvl4pPr>
      <a:lvl5pPr marL="1544955" indent="-182880" algn="l" rtl="0" eaLnBrk="0" fontAlgn="base" hangingPunct="0">
        <a:spcBef>
          <a:spcPct val="20000"/>
        </a:spcBef>
        <a:spcAft>
          <a:spcPct val="0"/>
        </a:spcAft>
        <a:buClr>
          <a:schemeClr val="tx1"/>
        </a:buClr>
        <a:buFont typeface="Wingdings 2" pitchFamily="18" charset="2"/>
        <a:buChar char=""/>
        <a:defRPr sz="2000" kern="1200">
          <a:solidFill>
            <a:schemeClr val="tx1"/>
          </a:solidFill>
          <a:latin typeface="+mn-lt"/>
          <a:ea typeface="+mn-ea"/>
          <a:cs typeface="+mn-cs"/>
        </a:defRPr>
      </a:lvl5pPr>
      <a:lvl6pPr marL="1764665"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255"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550"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9" Type="http://schemas.openxmlformats.org/officeDocument/2006/relationships/image" Target="../media/image259.png"/><Relationship Id="rId8" Type="http://schemas.openxmlformats.org/officeDocument/2006/relationships/image" Target="../media/image258.png"/><Relationship Id="rId7" Type="http://schemas.openxmlformats.org/officeDocument/2006/relationships/image" Target="../media/image257.png"/><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 Id="rId3" Type="http://schemas.openxmlformats.org/officeDocument/2006/relationships/image" Target="../media/image253.png"/><Relationship Id="rId2" Type="http://schemas.openxmlformats.org/officeDocument/2006/relationships/image" Target="../media/image252.png"/><Relationship Id="rId11" Type="http://schemas.openxmlformats.org/officeDocument/2006/relationships/notesSlide" Target="../notesSlides/notesSlide100.xml"/><Relationship Id="rId10" Type="http://schemas.openxmlformats.org/officeDocument/2006/relationships/slideLayout" Target="../slideLayouts/slideLayout7.xml"/><Relationship Id="rId1" Type="http://schemas.openxmlformats.org/officeDocument/2006/relationships/image" Target="../media/image251.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7.xml"/><Relationship Id="rId2" Type="http://schemas.openxmlformats.org/officeDocument/2006/relationships/image" Target="../media/image261.png"/><Relationship Id="rId1" Type="http://schemas.openxmlformats.org/officeDocument/2006/relationships/image" Target="../media/image260.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image" Target="../media/image26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image" Target="../media/image263.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image" Target="../media/image264.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7.xml"/><Relationship Id="rId1" Type="http://schemas.openxmlformats.org/officeDocument/2006/relationships/image" Target="../media/image265.png"/></Relationships>
</file>

<file path=ppt/slides/_rels/slide106.xml.rels><?xml version="1.0" encoding="UTF-8" standalone="yes"?>
<Relationships xmlns="http://schemas.openxmlformats.org/package/2006/relationships"><Relationship Id="rId9" Type="http://schemas.openxmlformats.org/officeDocument/2006/relationships/image" Target="../media/image274.png"/><Relationship Id="rId8" Type="http://schemas.openxmlformats.org/officeDocument/2006/relationships/image" Target="../media/image273.png"/><Relationship Id="rId7" Type="http://schemas.openxmlformats.org/officeDocument/2006/relationships/image" Target="../media/image272.emf"/><Relationship Id="rId6" Type="http://schemas.openxmlformats.org/officeDocument/2006/relationships/image" Target="../media/image271.emf"/><Relationship Id="rId5" Type="http://schemas.openxmlformats.org/officeDocument/2006/relationships/image" Target="../media/image270.png"/><Relationship Id="rId4" Type="http://schemas.openxmlformats.org/officeDocument/2006/relationships/image" Target="../media/image269.png"/><Relationship Id="rId3" Type="http://schemas.openxmlformats.org/officeDocument/2006/relationships/image" Target="../media/image268.emf"/><Relationship Id="rId2" Type="http://schemas.openxmlformats.org/officeDocument/2006/relationships/image" Target="../media/image267.png"/><Relationship Id="rId13" Type="http://schemas.openxmlformats.org/officeDocument/2006/relationships/notesSlide" Target="../notesSlides/notesSlide106.xml"/><Relationship Id="rId12" Type="http://schemas.openxmlformats.org/officeDocument/2006/relationships/slideLayout" Target="../slideLayouts/slideLayout7.xml"/><Relationship Id="rId11" Type="http://schemas.openxmlformats.org/officeDocument/2006/relationships/image" Target="../media/image276.png"/><Relationship Id="rId10" Type="http://schemas.openxmlformats.org/officeDocument/2006/relationships/image" Target="../media/image275.png"/><Relationship Id="rId1" Type="http://schemas.openxmlformats.org/officeDocument/2006/relationships/image" Target="../media/image266.png"/></Relationships>
</file>

<file path=ppt/slides/_rels/slide107.xml.rels><?xml version="1.0" encoding="UTF-8" standalone="yes"?>
<Relationships xmlns="http://schemas.openxmlformats.org/package/2006/relationships"><Relationship Id="rId9" Type="http://schemas.openxmlformats.org/officeDocument/2006/relationships/image" Target="../media/image285.png"/><Relationship Id="rId8" Type="http://schemas.openxmlformats.org/officeDocument/2006/relationships/image" Target="../media/image284.png"/><Relationship Id="rId7" Type="http://schemas.openxmlformats.org/officeDocument/2006/relationships/image" Target="../media/image283.png"/><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 Id="rId3" Type="http://schemas.openxmlformats.org/officeDocument/2006/relationships/image" Target="../media/image279.png"/><Relationship Id="rId2" Type="http://schemas.openxmlformats.org/officeDocument/2006/relationships/image" Target="../media/image278.png"/><Relationship Id="rId14" Type="http://schemas.openxmlformats.org/officeDocument/2006/relationships/notesSlide" Target="../notesSlides/notesSlide107.xml"/><Relationship Id="rId13" Type="http://schemas.openxmlformats.org/officeDocument/2006/relationships/slideLayout" Target="../slideLayouts/slideLayout7.xml"/><Relationship Id="rId12" Type="http://schemas.openxmlformats.org/officeDocument/2006/relationships/image" Target="../media/image288.png"/><Relationship Id="rId11" Type="http://schemas.openxmlformats.org/officeDocument/2006/relationships/image" Target="../media/image287.png"/><Relationship Id="rId10" Type="http://schemas.openxmlformats.org/officeDocument/2006/relationships/image" Target="../media/image286.png"/><Relationship Id="rId1" Type="http://schemas.openxmlformats.org/officeDocument/2006/relationships/image" Target="../media/image277.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7.xml"/><Relationship Id="rId2" Type="http://schemas.openxmlformats.org/officeDocument/2006/relationships/image" Target="../media/image290.png"/><Relationship Id="rId1" Type="http://schemas.openxmlformats.org/officeDocument/2006/relationships/image" Target="../media/image289.png"/></Relationships>
</file>

<file path=ppt/slides/_rels/slide109.xml.rels><?xml version="1.0" encoding="UTF-8" standalone="yes"?>
<Relationships xmlns="http://schemas.openxmlformats.org/package/2006/relationships"><Relationship Id="rId5" Type="http://schemas.openxmlformats.org/officeDocument/2006/relationships/notesSlide" Target="../notesSlides/notesSlide109.xml"/><Relationship Id="rId4" Type="http://schemas.openxmlformats.org/officeDocument/2006/relationships/slideLayout" Target="../slideLayouts/slideLayout7.xml"/><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image" Target="../media/image29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7.xml"/><Relationship Id="rId1" Type="http://schemas.openxmlformats.org/officeDocument/2006/relationships/image" Target="../media/image294.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7.xml"/><Relationship Id="rId2" Type="http://schemas.openxmlformats.org/officeDocument/2006/relationships/image" Target="../media/image296.png"/><Relationship Id="rId1" Type="http://schemas.openxmlformats.org/officeDocument/2006/relationships/image" Target="../media/image295.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7.xml"/><Relationship Id="rId1" Type="http://schemas.openxmlformats.org/officeDocument/2006/relationships/image" Target="../media/image297.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image" Target="../media/image298.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7.xml"/><Relationship Id="rId1" Type="http://schemas.openxmlformats.org/officeDocument/2006/relationships/image" Target="../media/image299.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7.xml"/><Relationship Id="rId1" Type="http://schemas.openxmlformats.org/officeDocument/2006/relationships/image" Target="../media/image300.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6" Type="http://schemas.openxmlformats.org/officeDocument/2006/relationships/notesSlide" Target="../notesSlides/notesSlide26.xml"/><Relationship Id="rId15" Type="http://schemas.openxmlformats.org/officeDocument/2006/relationships/slideLayout" Target="../slideLayouts/slideLayout7.xml"/><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3" Type="http://schemas.openxmlformats.org/officeDocument/2006/relationships/notesSlide" Target="../notesSlides/notesSlide30.xml"/><Relationship Id="rId12" Type="http://schemas.openxmlformats.org/officeDocument/2006/relationships/slideLayout" Target="../slideLayouts/slideLayout7.xml"/><Relationship Id="rId11" Type="http://schemas.openxmlformats.org/officeDocument/2006/relationships/audio" Target="../media/audio1.wav"/><Relationship Id="rId10" Type="http://schemas.openxmlformats.org/officeDocument/2006/relationships/image" Target="../media/image59.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png"/><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6" Type="http://schemas.openxmlformats.org/officeDocument/2006/relationships/notesSlide" Target="../notesSlides/notesSlide32.xml"/><Relationship Id="rId15" Type="http://schemas.openxmlformats.org/officeDocument/2006/relationships/slideLayout" Target="../slideLayouts/slideLayout7.xml"/><Relationship Id="rId14" Type="http://schemas.openxmlformats.org/officeDocument/2006/relationships/audio" Target="../media/audio1.wav"/><Relationship Id="rId13" Type="http://schemas.openxmlformats.org/officeDocument/2006/relationships/image" Target="../media/image72.png"/><Relationship Id="rId12" Type="http://schemas.openxmlformats.org/officeDocument/2006/relationships/image" Target="../media/image71.png"/><Relationship Id="rId11" Type="http://schemas.openxmlformats.org/officeDocument/2006/relationships/image" Target="../media/image70.png"/><Relationship Id="rId10" Type="http://schemas.openxmlformats.org/officeDocument/2006/relationships/image" Target="../media/image69.png"/><Relationship Id="rId1" Type="http://schemas.openxmlformats.org/officeDocument/2006/relationships/image" Target="../media/image60.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image" Target="../media/image7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88.png"/><Relationship Id="rId1" Type="http://schemas.openxmlformats.org/officeDocument/2006/relationships/image" Target="../media/image87.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7" Type="http://schemas.openxmlformats.org/officeDocument/2006/relationships/notesSlide" Target="../notesSlides/notesSlide43.xml"/><Relationship Id="rId16" Type="http://schemas.openxmlformats.org/officeDocument/2006/relationships/slideLayout" Target="../slideLayouts/slideLayout7.xml"/><Relationship Id="rId15" Type="http://schemas.openxmlformats.org/officeDocument/2006/relationships/image" Target="../media/image103.png"/><Relationship Id="rId14" Type="http://schemas.openxmlformats.org/officeDocument/2006/relationships/image" Target="../media/image102.png"/><Relationship Id="rId13" Type="http://schemas.openxmlformats.org/officeDocument/2006/relationships/image" Target="../media/image101.png"/><Relationship Id="rId12" Type="http://schemas.openxmlformats.org/officeDocument/2006/relationships/image" Target="../media/image100.png"/><Relationship Id="rId11" Type="http://schemas.openxmlformats.org/officeDocument/2006/relationships/image" Target="../media/image99.png"/><Relationship Id="rId10" Type="http://schemas.openxmlformats.org/officeDocument/2006/relationships/image" Target="../media/image98.png"/><Relationship Id="rId1" Type="http://schemas.openxmlformats.org/officeDocument/2006/relationships/image" Target="../media/image8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7.emf"/><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9" Type="http://schemas.openxmlformats.org/officeDocument/2006/relationships/image" Target="../media/image113.emf"/><Relationship Id="rId8" Type="http://schemas.openxmlformats.org/officeDocument/2006/relationships/image" Target="../media/image112.emf"/><Relationship Id="rId7" Type="http://schemas.openxmlformats.org/officeDocument/2006/relationships/image" Target="../media/image111.emf"/><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 Id="rId3" Type="http://schemas.openxmlformats.org/officeDocument/2006/relationships/image" Target="../media/image107.emf"/><Relationship Id="rId2" Type="http://schemas.openxmlformats.org/officeDocument/2006/relationships/image" Target="../media/image106.png"/><Relationship Id="rId13" Type="http://schemas.openxmlformats.org/officeDocument/2006/relationships/notesSlide" Target="../notesSlides/notesSlide51.xml"/><Relationship Id="rId12" Type="http://schemas.openxmlformats.org/officeDocument/2006/relationships/slideLayout" Target="../slideLayouts/slideLayout7.xml"/><Relationship Id="rId11" Type="http://schemas.openxmlformats.org/officeDocument/2006/relationships/image" Target="../media/image115.emf"/><Relationship Id="rId10" Type="http://schemas.openxmlformats.org/officeDocument/2006/relationships/image" Target="../media/image114.emf"/><Relationship Id="rId1" Type="http://schemas.openxmlformats.org/officeDocument/2006/relationships/image" Target="../media/image105.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7.xml"/><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7.xml"/><Relationship Id="rId2" Type="http://schemas.openxmlformats.org/officeDocument/2006/relationships/image" Target="../media/image128.wmf"/><Relationship Id="rId1"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13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9" Type="http://schemas.openxmlformats.org/officeDocument/2006/relationships/image" Target="../media/image139.png"/><Relationship Id="rId8" Type="http://schemas.openxmlformats.org/officeDocument/2006/relationships/image" Target="../media/image138.png"/><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png"/><Relationship Id="rId14" Type="http://schemas.openxmlformats.org/officeDocument/2006/relationships/notesSlide" Target="../notesSlides/notesSlide59.xml"/><Relationship Id="rId13" Type="http://schemas.openxmlformats.org/officeDocument/2006/relationships/slideLayout" Target="../slideLayouts/slideLayout7.xml"/><Relationship Id="rId12" Type="http://schemas.openxmlformats.org/officeDocument/2006/relationships/audio" Target="../media/audio1.wav"/><Relationship Id="rId11" Type="http://schemas.openxmlformats.org/officeDocument/2006/relationships/image" Target="../media/image141.png"/><Relationship Id="rId10" Type="http://schemas.openxmlformats.org/officeDocument/2006/relationships/image" Target="../media/image140.png"/><Relationship Id="rId1" Type="http://schemas.openxmlformats.org/officeDocument/2006/relationships/image" Target="../media/image1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9" Type="http://schemas.openxmlformats.org/officeDocument/2006/relationships/image" Target="../media/image150.png"/><Relationship Id="rId8" Type="http://schemas.openxmlformats.org/officeDocument/2006/relationships/image" Target="../media/image149.png"/><Relationship Id="rId7" Type="http://schemas.openxmlformats.org/officeDocument/2006/relationships/image" Target="../media/image148.png"/><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43.png"/><Relationship Id="rId16" Type="http://schemas.openxmlformats.org/officeDocument/2006/relationships/notesSlide" Target="../notesSlides/notesSlide60.xml"/><Relationship Id="rId15" Type="http://schemas.openxmlformats.org/officeDocument/2006/relationships/slideLayout" Target="../slideLayouts/slideLayout7.xml"/><Relationship Id="rId14" Type="http://schemas.openxmlformats.org/officeDocument/2006/relationships/audio" Target="../media/audio1.wav"/><Relationship Id="rId13" Type="http://schemas.openxmlformats.org/officeDocument/2006/relationships/image" Target="../media/image154.png"/><Relationship Id="rId12" Type="http://schemas.openxmlformats.org/officeDocument/2006/relationships/image" Target="../media/image153.png"/><Relationship Id="rId11" Type="http://schemas.openxmlformats.org/officeDocument/2006/relationships/image" Target="../media/image152.png"/><Relationship Id="rId10" Type="http://schemas.openxmlformats.org/officeDocument/2006/relationships/image" Target="../media/image151.emf"/><Relationship Id="rId1" Type="http://schemas.openxmlformats.org/officeDocument/2006/relationships/image" Target="../media/image142.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7.xml"/><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15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6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161.png"/></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slideLayout" Target="../slideLayouts/slideLayout7.xml"/><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166.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7.xml"/><Relationship Id="rId4" Type="http://schemas.openxmlformats.org/officeDocument/2006/relationships/image" Target="../media/image170.png"/><Relationship Id="rId3" Type="http://schemas.openxmlformats.org/officeDocument/2006/relationships/image" Target="../media/image169.emf"/><Relationship Id="rId2" Type="http://schemas.openxmlformats.org/officeDocument/2006/relationships/image" Target="../media/image168.png"/><Relationship Id="rId1" Type="http://schemas.openxmlformats.org/officeDocument/2006/relationships/image" Target="../media/image167.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172.png"/><Relationship Id="rId1" Type="http://schemas.openxmlformats.org/officeDocument/2006/relationships/image" Target="../media/image17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9" Type="http://schemas.openxmlformats.org/officeDocument/2006/relationships/image" Target="../media/image181.png"/><Relationship Id="rId8" Type="http://schemas.openxmlformats.org/officeDocument/2006/relationships/image" Target="../media/image180.png"/><Relationship Id="rId7" Type="http://schemas.openxmlformats.org/officeDocument/2006/relationships/image" Target="../media/image179.png"/><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4.png"/><Relationship Id="rId12" Type="http://schemas.openxmlformats.org/officeDocument/2006/relationships/notesSlide" Target="../notesSlides/notesSlide72.xml"/><Relationship Id="rId11" Type="http://schemas.openxmlformats.org/officeDocument/2006/relationships/slideLayout" Target="../slideLayouts/slideLayout7.xml"/><Relationship Id="rId10" Type="http://schemas.openxmlformats.org/officeDocument/2006/relationships/image" Target="../media/image182.png"/><Relationship Id="rId1" Type="http://schemas.openxmlformats.org/officeDocument/2006/relationships/image" Target="../media/image17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183.png"/></Relationships>
</file>

<file path=ppt/slides/_rels/slide74.xml.rels><?xml version="1.0" encoding="UTF-8" standalone="yes"?>
<Relationships xmlns="http://schemas.openxmlformats.org/package/2006/relationships"><Relationship Id="rId9" Type="http://schemas.openxmlformats.org/officeDocument/2006/relationships/image" Target="../media/image192.emf"/><Relationship Id="rId8" Type="http://schemas.openxmlformats.org/officeDocument/2006/relationships/image" Target="../media/image191.emf"/><Relationship Id="rId7" Type="http://schemas.openxmlformats.org/officeDocument/2006/relationships/image" Target="../media/image190.emf"/><Relationship Id="rId6" Type="http://schemas.openxmlformats.org/officeDocument/2006/relationships/image" Target="../media/image189.emf"/><Relationship Id="rId5" Type="http://schemas.openxmlformats.org/officeDocument/2006/relationships/image" Target="../media/image188.png"/><Relationship Id="rId4" Type="http://schemas.openxmlformats.org/officeDocument/2006/relationships/image" Target="../media/image187.png"/><Relationship Id="rId3" Type="http://schemas.openxmlformats.org/officeDocument/2006/relationships/image" Target="../media/image186.png"/><Relationship Id="rId2" Type="http://schemas.openxmlformats.org/officeDocument/2006/relationships/image" Target="../media/image185.png"/><Relationship Id="rId11" Type="http://schemas.openxmlformats.org/officeDocument/2006/relationships/notesSlide" Target="../notesSlides/notesSlide74.xml"/><Relationship Id="rId10" Type="http://schemas.openxmlformats.org/officeDocument/2006/relationships/slideLayout" Target="../slideLayouts/slideLayout7.xml"/><Relationship Id="rId1" Type="http://schemas.openxmlformats.org/officeDocument/2006/relationships/image" Target="../media/image184.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7.xml"/><Relationship Id="rId4" Type="http://schemas.openxmlformats.org/officeDocument/2006/relationships/image" Target="../media/image196.emf"/><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image" Target="../media/image193.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image" Target="../media/image19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image" Target="../media/image198.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image" Target="../media/image199.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7.xml"/><Relationship Id="rId2" Type="http://schemas.openxmlformats.org/officeDocument/2006/relationships/image" Target="../media/image201.png"/><Relationship Id="rId1" Type="http://schemas.openxmlformats.org/officeDocument/2006/relationships/image" Target="../media/image2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81.xml.rels><?xml version="1.0" encoding="UTF-8" standalone="yes"?>
<Relationships xmlns="http://schemas.openxmlformats.org/package/2006/relationships"><Relationship Id="rId9" Type="http://schemas.openxmlformats.org/officeDocument/2006/relationships/image" Target="../media/image211.png"/><Relationship Id="rId8" Type="http://schemas.openxmlformats.org/officeDocument/2006/relationships/image" Target="../media/image210.emf"/><Relationship Id="rId7" Type="http://schemas.openxmlformats.org/officeDocument/2006/relationships/image" Target="../media/image209.png"/><Relationship Id="rId6" Type="http://schemas.openxmlformats.org/officeDocument/2006/relationships/image" Target="../media/image208.emf"/><Relationship Id="rId5" Type="http://schemas.openxmlformats.org/officeDocument/2006/relationships/image" Target="../media/image207.emf"/><Relationship Id="rId4" Type="http://schemas.openxmlformats.org/officeDocument/2006/relationships/image" Target="../media/image206.png"/><Relationship Id="rId3" Type="http://schemas.openxmlformats.org/officeDocument/2006/relationships/image" Target="../media/image205.png"/><Relationship Id="rId2" Type="http://schemas.openxmlformats.org/officeDocument/2006/relationships/image" Target="../media/image204.png"/><Relationship Id="rId15" Type="http://schemas.openxmlformats.org/officeDocument/2006/relationships/notesSlide" Target="../notesSlides/notesSlide81.xml"/><Relationship Id="rId14" Type="http://schemas.openxmlformats.org/officeDocument/2006/relationships/slideLayout" Target="../slideLayouts/slideLayout7.xml"/><Relationship Id="rId13" Type="http://schemas.openxmlformats.org/officeDocument/2006/relationships/image" Target="../media/image215.png"/><Relationship Id="rId12" Type="http://schemas.openxmlformats.org/officeDocument/2006/relationships/image" Target="../media/image214.png"/><Relationship Id="rId11" Type="http://schemas.openxmlformats.org/officeDocument/2006/relationships/image" Target="../media/image213.emf"/><Relationship Id="rId10" Type="http://schemas.openxmlformats.org/officeDocument/2006/relationships/image" Target="../media/image212.emf"/><Relationship Id="rId1" Type="http://schemas.openxmlformats.org/officeDocument/2006/relationships/image" Target="../media/image203.png"/></Relationships>
</file>

<file path=ppt/slides/_rels/slide82.xml.rels><?xml version="1.0" encoding="UTF-8" standalone="yes"?>
<Relationships xmlns="http://schemas.openxmlformats.org/package/2006/relationships"><Relationship Id="rId9" Type="http://schemas.openxmlformats.org/officeDocument/2006/relationships/image" Target="../media/image220.emf"/><Relationship Id="rId8" Type="http://schemas.openxmlformats.org/officeDocument/2006/relationships/image" Target="../media/image219.emf"/><Relationship Id="rId7" Type="http://schemas.openxmlformats.org/officeDocument/2006/relationships/image" Target="../media/image218.emf"/><Relationship Id="rId6" Type="http://schemas.openxmlformats.org/officeDocument/2006/relationships/image" Target="../media/image217.emf"/><Relationship Id="rId5" Type="http://schemas.openxmlformats.org/officeDocument/2006/relationships/image" Target="../media/image216.emf"/><Relationship Id="rId4" Type="http://schemas.openxmlformats.org/officeDocument/2006/relationships/image" Target="../media/image206.png"/><Relationship Id="rId3" Type="http://schemas.openxmlformats.org/officeDocument/2006/relationships/image" Target="../media/image205.png"/><Relationship Id="rId2" Type="http://schemas.openxmlformats.org/officeDocument/2006/relationships/image" Target="../media/image204.png"/><Relationship Id="rId15" Type="http://schemas.openxmlformats.org/officeDocument/2006/relationships/notesSlide" Target="../notesSlides/notesSlide82.xml"/><Relationship Id="rId14" Type="http://schemas.openxmlformats.org/officeDocument/2006/relationships/slideLayout" Target="../slideLayouts/slideLayout7.xml"/><Relationship Id="rId13" Type="http://schemas.openxmlformats.org/officeDocument/2006/relationships/image" Target="../media/image215.png"/><Relationship Id="rId12" Type="http://schemas.openxmlformats.org/officeDocument/2006/relationships/image" Target="../media/image223.emf"/><Relationship Id="rId11" Type="http://schemas.openxmlformats.org/officeDocument/2006/relationships/image" Target="../media/image222.emf"/><Relationship Id="rId10" Type="http://schemas.openxmlformats.org/officeDocument/2006/relationships/image" Target="../media/image221.emf"/><Relationship Id="rId1" Type="http://schemas.openxmlformats.org/officeDocument/2006/relationships/image" Target="../media/image203.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image" Target="../media/image224.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7.xml"/><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image" Target="../media/image22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9" Type="http://schemas.openxmlformats.org/officeDocument/2006/relationships/image" Target="../media/image237.png"/><Relationship Id="rId8" Type="http://schemas.openxmlformats.org/officeDocument/2006/relationships/image" Target="../media/image236.emf"/><Relationship Id="rId7" Type="http://schemas.openxmlformats.org/officeDocument/2006/relationships/image" Target="../media/image235.emf"/><Relationship Id="rId6" Type="http://schemas.openxmlformats.org/officeDocument/2006/relationships/image" Target="../media/image234.emf"/><Relationship Id="rId5" Type="http://schemas.openxmlformats.org/officeDocument/2006/relationships/image" Target="../media/image233.emf"/><Relationship Id="rId4" Type="http://schemas.openxmlformats.org/officeDocument/2006/relationships/image" Target="../media/image232.emf"/><Relationship Id="rId3" Type="http://schemas.openxmlformats.org/officeDocument/2006/relationships/image" Target="../media/image231.emf"/><Relationship Id="rId2" Type="http://schemas.openxmlformats.org/officeDocument/2006/relationships/image" Target="../media/image230.emf"/><Relationship Id="rId11" Type="http://schemas.openxmlformats.org/officeDocument/2006/relationships/notesSlide" Target="../notesSlides/notesSlide89.xml"/><Relationship Id="rId10" Type="http://schemas.openxmlformats.org/officeDocument/2006/relationships/slideLayout" Target="../slideLayouts/slideLayout7.xml"/><Relationship Id="rId1" Type="http://schemas.openxmlformats.org/officeDocument/2006/relationships/image" Target="../media/image2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7.xml"/><Relationship Id="rId2" Type="http://schemas.openxmlformats.org/officeDocument/2006/relationships/image" Target="../media/image239.png"/><Relationship Id="rId1" Type="http://schemas.openxmlformats.org/officeDocument/2006/relationships/image" Target="../media/image23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7.xml"/><Relationship Id="rId2" Type="http://schemas.openxmlformats.org/officeDocument/2006/relationships/image" Target="../media/image241.png"/><Relationship Id="rId1" Type="http://schemas.openxmlformats.org/officeDocument/2006/relationships/image" Target="../media/image24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7.xml"/><Relationship Id="rId2" Type="http://schemas.openxmlformats.org/officeDocument/2006/relationships/image" Target="../media/image243.png"/><Relationship Id="rId1" Type="http://schemas.openxmlformats.org/officeDocument/2006/relationships/image" Target="../media/image242.png"/></Relationships>
</file>

<file path=ppt/slides/_rels/slide99.xml.rels><?xml version="1.0" encoding="UTF-8" standalone="yes"?>
<Relationships xmlns="http://schemas.openxmlformats.org/package/2006/relationships"><Relationship Id="rId9" Type="http://schemas.openxmlformats.org/officeDocument/2006/relationships/notesSlide" Target="../notesSlides/notesSlide99.xml"/><Relationship Id="rId8" Type="http://schemas.openxmlformats.org/officeDocument/2006/relationships/slideLayout" Target="../slideLayouts/slideLayout7.xml"/><Relationship Id="rId7" Type="http://schemas.openxmlformats.org/officeDocument/2006/relationships/image" Target="../media/image250.png"/><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image" Target="../media/image2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Text Box 2"/>
          <p:cNvSpPr txBox="1"/>
          <p:nvPr/>
        </p:nvSpPr>
        <p:spPr>
          <a:xfrm>
            <a:off x="1714500" y="6604000"/>
            <a:ext cx="5656263" cy="257175"/>
          </a:xfrm>
          <a:prstGeom prst="rect">
            <a:avLst/>
          </a:prstGeom>
          <a:noFill/>
          <a:ln w="9525">
            <a:noFill/>
          </a:ln>
        </p:spPr>
        <p:txBody>
          <a:bodyPr lIns="102833" tIns="51417" rIns="102833" bIns="51417">
            <a:spAutoFit/>
          </a:bodyPr>
          <a:p>
            <a:pPr defTabSz="1028700">
              <a:spcBef>
                <a:spcPct val="50000"/>
              </a:spcBef>
            </a:pPr>
            <a:r>
              <a:rPr sz="1000" b="0">
                <a:latin typeface="Arial" panose="020B0604020202020204" pitchFamily="34" charset="0"/>
              </a:rPr>
              <a:t>.</a:t>
            </a:r>
            <a:endParaRPr sz="1000" b="0">
              <a:latin typeface="Arial" panose="020B0604020202020204" pitchFamily="34" charset="0"/>
            </a:endParaRPr>
          </a:p>
        </p:txBody>
      </p:sp>
      <p:pic>
        <p:nvPicPr>
          <p:cNvPr id="27650" name="Picture 3" descr="brandinglogo"/>
          <p:cNvPicPr>
            <a:picLocks noChangeAspect="1"/>
          </p:cNvPicPr>
          <p:nvPr/>
        </p:nvPicPr>
        <p:blipFill>
          <a:blip r:embed="rId1"/>
          <a:stretch>
            <a:fillRect/>
          </a:stretch>
        </p:blipFill>
        <p:spPr>
          <a:xfrm>
            <a:off x="0" y="0"/>
            <a:ext cx="9144000" cy="647700"/>
          </a:xfrm>
          <a:prstGeom prst="rect">
            <a:avLst/>
          </a:prstGeom>
          <a:noFill/>
          <a:ln w="9525">
            <a:noFill/>
          </a:ln>
        </p:spPr>
      </p:pic>
      <p:sp>
        <p:nvSpPr>
          <p:cNvPr id="27651" name="Text Box 4"/>
          <p:cNvSpPr txBox="1"/>
          <p:nvPr/>
        </p:nvSpPr>
        <p:spPr>
          <a:xfrm>
            <a:off x="187325" y="1524000"/>
            <a:ext cx="4156075" cy="823913"/>
          </a:xfrm>
          <a:prstGeom prst="rect">
            <a:avLst/>
          </a:prstGeom>
          <a:noFill/>
          <a:ln w="9525">
            <a:noFill/>
          </a:ln>
        </p:spPr>
        <p:txBody>
          <a:bodyPr>
            <a:spAutoFit/>
          </a:bodyPr>
          <a:p>
            <a:pPr algn="ctr"/>
            <a:r>
              <a:rPr sz="4800">
                <a:solidFill>
                  <a:srgbClr val="FF0000"/>
                </a:solidFill>
                <a:latin typeface="Times"/>
              </a:rPr>
              <a:t>Chapter 2</a:t>
            </a:r>
            <a:endParaRPr sz="4800">
              <a:solidFill>
                <a:srgbClr val="FF0000"/>
              </a:solidFill>
              <a:latin typeface="Times"/>
            </a:endParaRPr>
          </a:p>
        </p:txBody>
      </p:sp>
      <p:sp>
        <p:nvSpPr>
          <p:cNvPr id="27652" name="Text Box 6"/>
          <p:cNvSpPr txBox="1"/>
          <p:nvPr/>
        </p:nvSpPr>
        <p:spPr>
          <a:xfrm>
            <a:off x="152400" y="3048000"/>
            <a:ext cx="4156075" cy="1570038"/>
          </a:xfrm>
          <a:prstGeom prst="rect">
            <a:avLst/>
          </a:prstGeom>
          <a:noFill/>
          <a:ln w="9525">
            <a:noFill/>
          </a:ln>
        </p:spPr>
        <p:txBody>
          <a:bodyPr>
            <a:spAutoFit/>
          </a:bodyPr>
          <a:p>
            <a:pPr algn="ctr"/>
            <a:r>
              <a:rPr sz="4800">
                <a:solidFill>
                  <a:srgbClr val="002060"/>
                </a:solidFill>
                <a:latin typeface="Times"/>
              </a:rPr>
              <a:t>Application</a:t>
            </a:r>
            <a:br>
              <a:rPr sz="4800">
                <a:solidFill>
                  <a:srgbClr val="002060"/>
                </a:solidFill>
                <a:latin typeface="Times"/>
              </a:rPr>
            </a:br>
            <a:r>
              <a:rPr sz="4800">
                <a:solidFill>
                  <a:srgbClr val="002060"/>
                </a:solidFill>
                <a:latin typeface="Times"/>
              </a:rPr>
              <a:t>Layer</a:t>
            </a:r>
            <a:endParaRPr sz="4800">
              <a:solidFill>
                <a:srgbClr val="002060"/>
              </a:solidFill>
              <a:latin typeface="Times"/>
            </a:endParaRPr>
          </a:p>
        </p:txBody>
      </p:sp>
      <p:sp>
        <p:nvSpPr>
          <p:cNvPr id="6" name="Slide Number Placeholder 5"/>
          <p:cNvSpPr txBox="1">
            <a:spLocks noGrp="1"/>
          </p:cNvSpPr>
          <p:nvPr/>
        </p:nvSpPr>
        <p:spPr>
          <a:xfrm>
            <a:off x="76200" y="6553200"/>
            <a:ext cx="228600" cy="228600"/>
          </a:xfrm>
          <a:prstGeom prst="rect">
            <a:avLst/>
          </a:prstGeom>
          <a:noFill/>
        </p:spPr>
        <p:txBody>
          <a:bodyPr vert="horz" lIns="0" rIns="0" anchor="b"/>
          <a:p>
            <a:pPr algn="r"/>
            <a:r>
              <a:rPr sz="1200">
                <a:solidFill>
                  <a:srgbClr val="000000"/>
                </a:solidFill>
                <a:latin typeface="Baby Kruffy"/>
              </a:rPr>
              <a:t>2.</a:t>
            </a:r>
            <a:fld id="{9A0DB2DC-4C9A-4742-B13C-FB6460FD3503}" type="slidenum">
              <a:rPr lang="en-US" sz="1200">
                <a:solidFill>
                  <a:srgbClr val="000000"/>
                </a:solidFill>
                <a:latin typeface="Baby Kruffy"/>
              </a:rPr>
            </a:fld>
            <a:endParaRPr lang="en-US" sz="1200">
              <a:solidFill>
                <a:srgbClr val="000000"/>
              </a:solidFill>
              <a:latin typeface="Baby Kruffy"/>
            </a:endParaRPr>
          </a:p>
        </p:txBody>
      </p:sp>
      <p:pic>
        <p:nvPicPr>
          <p:cNvPr id="27656" name="Picture 27655" descr="book cover 1"/>
          <p:cNvPicPr>
            <a:picLocks noChangeAspect="1"/>
          </p:cNvPicPr>
          <p:nvPr/>
        </p:nvPicPr>
        <p:blipFill>
          <a:blip r:embed="rId2"/>
          <a:stretch>
            <a:fillRect/>
          </a:stretch>
        </p:blipFill>
        <p:spPr>
          <a:xfrm>
            <a:off x="4572000" y="838200"/>
            <a:ext cx="4203700" cy="5638800"/>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2.2:  </a:t>
            </a:r>
            <a:r>
              <a:rPr sz="2000">
                <a:latin typeface="Times-BoldItalic"/>
              </a:rPr>
              <a:t>Example of a client-server paradigm</a:t>
            </a:r>
            <a:endParaRPr sz="2000">
              <a:latin typeface="Times-BoldItalic"/>
            </a:endParaRPr>
          </a:p>
        </p:txBody>
      </p:sp>
      <p:pic>
        <p:nvPicPr>
          <p:cNvPr id="46082" name="Picture 5"/>
          <p:cNvPicPr>
            <a:picLocks noChangeAspect="1"/>
          </p:cNvPicPr>
          <p:nvPr/>
        </p:nvPicPr>
        <p:blipFill>
          <a:blip r:embed="rId1"/>
          <a:stretch>
            <a:fillRect/>
          </a:stretch>
        </p:blipFill>
        <p:spPr>
          <a:xfrm>
            <a:off x="304800" y="2438400"/>
            <a:ext cx="8626475" cy="3598863"/>
          </a:xfrm>
          <a:prstGeom prst="rect">
            <a:avLst/>
          </a:prstGeom>
          <a:noFill/>
          <a:ln w="9525">
            <a:noFill/>
          </a:ln>
        </p:spPr>
      </p:pic>
      <p:pic>
        <p:nvPicPr>
          <p:cNvPr id="46083" name="Picture 6"/>
          <p:cNvPicPr>
            <a:picLocks noChangeAspect="1"/>
          </p:cNvPicPr>
          <p:nvPr/>
        </p:nvPicPr>
        <p:blipFill>
          <a:blip r:embed="rId2"/>
          <a:stretch>
            <a:fillRect/>
          </a:stretch>
        </p:blipFill>
        <p:spPr>
          <a:xfrm>
            <a:off x="5689600" y="838200"/>
            <a:ext cx="2570163" cy="1573213"/>
          </a:xfrm>
          <a:prstGeom prst="rect">
            <a:avLst/>
          </a:prstGeom>
          <a:noFill/>
          <a:ln w="9525">
            <a:noFill/>
          </a:ln>
        </p:spPr>
      </p:pic>
      <p:pic>
        <p:nvPicPr>
          <p:cNvPr id="10247" name="Picture 7"/>
          <p:cNvPicPr>
            <a:picLocks noChangeAspect="1"/>
          </p:cNvPicPr>
          <p:nvPr/>
        </p:nvPicPr>
        <p:blipFill>
          <a:blip r:embed="rId3"/>
          <a:stretch>
            <a:fillRect/>
          </a:stretch>
        </p:blipFill>
        <p:spPr>
          <a:xfrm>
            <a:off x="2260600" y="2971800"/>
            <a:ext cx="5207000" cy="1336675"/>
          </a:xfrm>
          <a:prstGeom prst="rect">
            <a:avLst/>
          </a:prstGeom>
          <a:noFill/>
          <a:ln w="9525">
            <a:noFill/>
          </a:ln>
        </p:spPr>
      </p:pic>
      <p:pic>
        <p:nvPicPr>
          <p:cNvPr id="10248" name="Picture 8"/>
          <p:cNvPicPr>
            <a:picLocks noChangeAspect="1"/>
          </p:cNvPicPr>
          <p:nvPr/>
        </p:nvPicPr>
        <p:blipFill>
          <a:blip r:embed="rId4"/>
          <a:stretch>
            <a:fillRect/>
          </a:stretch>
        </p:blipFill>
        <p:spPr>
          <a:xfrm>
            <a:off x="835025" y="4387850"/>
            <a:ext cx="6632575" cy="603250"/>
          </a:xfrm>
          <a:prstGeom prst="rect">
            <a:avLst/>
          </a:prstGeom>
          <a:noFill/>
          <a:ln w="9525">
            <a:noFill/>
          </a:ln>
        </p:spPr>
      </p:pic>
      <p:pic>
        <p:nvPicPr>
          <p:cNvPr id="10249" name="Picture 9"/>
          <p:cNvPicPr>
            <a:picLocks noChangeAspect="1"/>
          </p:cNvPicPr>
          <p:nvPr/>
        </p:nvPicPr>
        <p:blipFill>
          <a:blip r:embed="rId5"/>
          <a:stretch>
            <a:fillRect/>
          </a:stretch>
        </p:blipFill>
        <p:spPr>
          <a:xfrm>
            <a:off x="7808913" y="4505325"/>
            <a:ext cx="496887" cy="973138"/>
          </a:xfrm>
          <a:prstGeom prst="rect">
            <a:avLst/>
          </a:prstGeom>
          <a:noFill/>
          <a:ln w="9525">
            <a:noFill/>
          </a:ln>
        </p:spPr>
      </p:pic>
      <p:pic>
        <p:nvPicPr>
          <p:cNvPr id="46087" name="Diagram 5"/>
          <p:cNvPicPr/>
          <p:nvPr/>
        </p:nvPicPr>
        <p:blipFill>
          <a:blip r:embed="rId6"/>
          <a:stretch>
            <a:fillRect/>
          </a:stretch>
        </p:blipFill>
        <p:spPr>
          <a:xfrm>
            <a:off x="530225" y="835025"/>
            <a:ext cx="2676525" cy="120650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 calcmode="lin" valueType="num">
                                      <p:cBhvr>
                                        <p:cTn id="7" dur="500" fill="hold"/>
                                        <p:tgtEl>
                                          <p:spTgt spid="46082"/>
                                        </p:tgtEl>
                                        <p:attrNameLst>
                                          <p:attrName>ppt_w</p:attrName>
                                        </p:attrNameLst>
                                      </p:cBhvr>
                                      <p:tavLst>
                                        <p:tav tm="0">
                                          <p:val>
                                            <p:fltVal val="0.000000"/>
                                          </p:val>
                                        </p:tav>
                                        <p:tav tm="100000">
                                          <p:val>
                                            <p:strVal val="#ppt_w"/>
                                          </p:val>
                                        </p:tav>
                                      </p:tavLst>
                                    </p:anim>
                                    <p:anim calcmode="lin" valueType="num">
                                      <p:cBhvr>
                                        <p:cTn id="8" dur="500" fill="hold"/>
                                        <p:tgtEl>
                                          <p:spTgt spid="46082"/>
                                        </p:tgtEl>
                                        <p:attrNameLst>
                                          <p:attrName>ppt_h</p:attrName>
                                        </p:attrNameLst>
                                      </p:cBhvr>
                                      <p:tavLst>
                                        <p:tav tm="0">
                                          <p:val>
                                            <p:fltVal val="0.000000"/>
                                          </p:val>
                                        </p:tav>
                                        <p:tav tm="100000">
                                          <p:val>
                                            <p:strVal val="#ppt_h"/>
                                          </p:val>
                                        </p:tav>
                                      </p:tavLst>
                                    </p:anim>
                                    <p:animEffect transition="in" filter="fade">
                                      <p:cBhvr>
                                        <p:cTn id="9" dur="500"/>
                                        <p:tgtEl>
                                          <p:spTgt spid="4608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247"/>
                                        </p:tgtEl>
                                        <p:attrNameLst>
                                          <p:attrName>style.visibility</p:attrName>
                                        </p:attrNameLst>
                                      </p:cBhvr>
                                      <p:to>
                                        <p:strVal val="visible"/>
                                      </p:to>
                                    </p:set>
                                    <p:animEffect transition="in" filter="barn(inVertical)">
                                      <p:cBhvr>
                                        <p:cTn id="14" dur="500"/>
                                        <p:tgtEl>
                                          <p:spTgt spid="1024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248"/>
                                        </p:tgtEl>
                                        <p:attrNameLst>
                                          <p:attrName>style.visibility</p:attrName>
                                        </p:attrNameLst>
                                      </p:cBhvr>
                                      <p:to>
                                        <p:strVal val="visible"/>
                                      </p:to>
                                    </p:set>
                                    <p:animEffect transition="in" filter="barn(inVertical)">
                                      <p:cBhvr>
                                        <p:cTn id="19" dur="500"/>
                                        <p:tgtEl>
                                          <p:spTgt spid="1024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249"/>
                                        </p:tgtEl>
                                        <p:attrNameLst>
                                          <p:attrName>style.visibility</p:attrName>
                                        </p:attrNameLst>
                                      </p:cBhvr>
                                      <p:to>
                                        <p:strVal val="visible"/>
                                      </p:to>
                                    </p:set>
                                    <p:animEffect transition="in" filter="barn(inVertical)">
                                      <p:cBhvr>
                                        <p:cTn id="24" dur="500"/>
                                        <p:tgtEl>
                                          <p:spTgt spid="10249"/>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animEffect transition="in" filter="wipe(down)">
                                      <p:cBhvr>
                                        <p:cTn id="29" dur="580">
                                          <p:stCondLst>
                                            <p:cond delay="0"/>
                                          </p:stCondLst>
                                        </p:cTn>
                                        <p:tgtEl>
                                          <p:spTgt spid="46083"/>
                                        </p:tgtEl>
                                      </p:cBhvr>
                                    </p:animEffect>
                                    <p:anim calcmode="lin" valueType="num">
                                      <p:cBhvr>
                                        <p:cTn id="30" dur="1822" tmFilter="0,0; 0.14,0.36; 0.43,0.73; 0.71,0.91; 1.0,1.0">
                                          <p:stCondLst>
                                            <p:cond delay="0"/>
                                          </p:stCondLst>
                                        </p:cTn>
                                        <p:tgtEl>
                                          <p:spTgt spid="46083"/>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46083"/>
                                        </p:tgtEl>
                                        <p:attrNameLst>
                                          <p:attrName>ppt_y</p:attrName>
                                        </p:attrNameLst>
                                      </p:cBhvr>
                                      <p:tavLst>
                                        <p:tav tm="0" fmla="#ppt_y-sin(pi*$)/3">
                                          <p:val>
                                            <p:fltVal val="0.500000"/>
                                          </p:val>
                                        </p:tav>
                                        <p:tav tm="100000">
                                          <p:val>
                                            <p:fltVal val="1.000000"/>
                                          </p:val>
                                        </p:tav>
                                      </p:tavLst>
                                    </p:anim>
                                    <p:anim calcmode="lin" valueType="num">
                                      <p:cBhvr>
                                        <p:cTn id="32" dur="664" tmFilter="0, 0; 0.125,0.2665; 0.25,0.4; 0.375,0.465; 0.5,0.5;  0.625,0.535; 0.75,0.6; 0.875,0.7335; 1,1">
                                          <p:stCondLst>
                                            <p:cond delay="664"/>
                                          </p:stCondLst>
                                        </p:cTn>
                                        <p:tgtEl>
                                          <p:spTgt spid="46083"/>
                                        </p:tgtEl>
                                        <p:attrNameLst>
                                          <p:attrName>ppt_y</p:attrName>
                                        </p:attrNameLst>
                                      </p:cBhvr>
                                      <p:tavLst>
                                        <p:tav tm="0" fmla="#ppt_y-sin(pi*$)/9">
                                          <p:val>
                                            <p:fltVal val="0.000000"/>
                                          </p:val>
                                        </p:tav>
                                        <p:tav tm="100000">
                                          <p:val>
                                            <p:fltVal val="1.000000"/>
                                          </p:val>
                                        </p:tav>
                                      </p:tavLst>
                                    </p:anim>
                                    <p:anim calcmode="lin" valueType="num">
                                      <p:cBhvr>
                                        <p:cTn id="33" dur="332" tmFilter="0, 0; 0.125,0.2665; 0.25,0.4; 0.375,0.465; 0.5,0.5;  0.625,0.535; 0.75,0.6; 0.875,0.7335; 1,1">
                                          <p:stCondLst>
                                            <p:cond delay="1324"/>
                                          </p:stCondLst>
                                        </p:cTn>
                                        <p:tgtEl>
                                          <p:spTgt spid="46083"/>
                                        </p:tgtEl>
                                        <p:attrNameLst>
                                          <p:attrName>ppt_y</p:attrName>
                                        </p:attrNameLst>
                                      </p:cBhvr>
                                      <p:tavLst>
                                        <p:tav tm="0" fmla="#ppt_y-sin(pi*$)/27">
                                          <p:val>
                                            <p:fltVal val="0.000000"/>
                                          </p:val>
                                        </p:tav>
                                        <p:tav tm="100000">
                                          <p:val>
                                            <p:fltVal val="1.000000"/>
                                          </p:val>
                                        </p:tav>
                                      </p:tavLst>
                                    </p:anim>
                                    <p:anim calcmode="lin" valueType="num">
                                      <p:cBhvr>
                                        <p:cTn id="34" dur="164" tmFilter="0, 0; 0.125,0.2665; 0.25,0.4; 0.375,0.465; 0.5,0.5;  0.625,0.535; 0.75,0.6; 0.875,0.7335; 1,1">
                                          <p:stCondLst>
                                            <p:cond delay="1656"/>
                                          </p:stCondLst>
                                        </p:cTn>
                                        <p:tgtEl>
                                          <p:spTgt spid="46083"/>
                                        </p:tgtEl>
                                        <p:attrNameLst>
                                          <p:attrName>ppt_y</p:attrName>
                                        </p:attrNameLst>
                                      </p:cBhvr>
                                      <p:tavLst>
                                        <p:tav tm="0" fmla="#ppt_y-sin(pi*$)/81">
                                          <p:val>
                                            <p:fltVal val="0.000000"/>
                                          </p:val>
                                        </p:tav>
                                        <p:tav tm="100000">
                                          <p:val>
                                            <p:fltVal val="1.000000"/>
                                          </p:val>
                                        </p:tav>
                                      </p:tavLst>
                                    </p:anim>
                                    <p:animScale>
                                      <p:cBhvr>
                                        <p:cTn id="35" dur="26">
                                          <p:stCondLst>
                                            <p:cond delay="650"/>
                                          </p:stCondLst>
                                        </p:cTn>
                                        <p:tgtEl>
                                          <p:spTgt spid="46083"/>
                                        </p:tgtEl>
                                      </p:cBhvr>
                                      <p:to x="100000" y="60000"/>
                                    </p:animScale>
                                    <p:animScale>
                                      <p:cBhvr>
                                        <p:cTn id="36" dur="166" decel="50000">
                                          <p:stCondLst>
                                            <p:cond delay="676"/>
                                          </p:stCondLst>
                                        </p:cTn>
                                        <p:tgtEl>
                                          <p:spTgt spid="46083"/>
                                        </p:tgtEl>
                                      </p:cBhvr>
                                      <p:to x="100000" y="100000"/>
                                    </p:animScale>
                                    <p:animScale>
                                      <p:cBhvr>
                                        <p:cTn id="37" dur="26">
                                          <p:stCondLst>
                                            <p:cond delay="1312"/>
                                          </p:stCondLst>
                                        </p:cTn>
                                        <p:tgtEl>
                                          <p:spTgt spid="46083"/>
                                        </p:tgtEl>
                                      </p:cBhvr>
                                      <p:to x="100000" y="80000"/>
                                    </p:animScale>
                                    <p:animScale>
                                      <p:cBhvr>
                                        <p:cTn id="38" dur="166" decel="50000">
                                          <p:stCondLst>
                                            <p:cond delay="1338"/>
                                          </p:stCondLst>
                                        </p:cTn>
                                        <p:tgtEl>
                                          <p:spTgt spid="46083"/>
                                        </p:tgtEl>
                                      </p:cBhvr>
                                      <p:to x="100000" y="100000"/>
                                    </p:animScale>
                                    <p:animScale>
                                      <p:cBhvr>
                                        <p:cTn id="39" dur="26">
                                          <p:stCondLst>
                                            <p:cond delay="1642"/>
                                          </p:stCondLst>
                                        </p:cTn>
                                        <p:tgtEl>
                                          <p:spTgt spid="46083"/>
                                        </p:tgtEl>
                                      </p:cBhvr>
                                      <p:to x="100000" y="90000"/>
                                    </p:animScale>
                                    <p:animScale>
                                      <p:cBhvr>
                                        <p:cTn id="40" dur="166" decel="50000">
                                          <p:stCondLst>
                                            <p:cond delay="1668"/>
                                          </p:stCondLst>
                                        </p:cTn>
                                        <p:tgtEl>
                                          <p:spTgt spid="46083"/>
                                        </p:tgtEl>
                                      </p:cBhvr>
                                      <p:to x="100000" y="100000"/>
                                    </p:animScale>
                                    <p:animScale>
                                      <p:cBhvr>
                                        <p:cTn id="41" dur="26">
                                          <p:stCondLst>
                                            <p:cond delay="1808"/>
                                          </p:stCondLst>
                                        </p:cTn>
                                        <p:tgtEl>
                                          <p:spTgt spid="46083"/>
                                        </p:tgtEl>
                                      </p:cBhvr>
                                      <p:to x="100000" y="95000"/>
                                    </p:animScale>
                                    <p:animScale>
                                      <p:cBhvr>
                                        <p:cTn id="42" dur="166" decel="50000">
                                          <p:stCondLst>
                                            <p:cond delay="1834"/>
                                          </p:stCondLst>
                                        </p:cTn>
                                        <p:tgtEl>
                                          <p:spTgt spid="4608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5089"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2.60:  </a:t>
            </a:r>
            <a:r>
              <a:rPr sz="2000">
                <a:latin typeface="Times-BoldItalic"/>
              </a:rPr>
              <a:t>Flow diagram for iterative UDP communication</a:t>
            </a:r>
            <a:endParaRPr sz="2000">
              <a:solidFill>
                <a:schemeClr val="bg2"/>
              </a:solidFill>
              <a:latin typeface="Times-BoldItalic"/>
            </a:endParaRPr>
          </a:p>
        </p:txBody>
      </p:sp>
      <p:pic>
        <p:nvPicPr>
          <p:cNvPr id="345090" name="Picture 6"/>
          <p:cNvPicPr>
            <a:picLocks noChangeAspect="1"/>
          </p:cNvPicPr>
          <p:nvPr/>
        </p:nvPicPr>
        <p:blipFill>
          <a:blip r:embed="rId1"/>
          <a:stretch>
            <a:fillRect/>
          </a:stretch>
        </p:blipFill>
        <p:spPr>
          <a:xfrm>
            <a:off x="533400" y="2465388"/>
            <a:ext cx="1311275" cy="3859212"/>
          </a:xfrm>
          <a:prstGeom prst="rect">
            <a:avLst/>
          </a:prstGeom>
          <a:noFill/>
          <a:ln w="9525">
            <a:noFill/>
          </a:ln>
        </p:spPr>
      </p:pic>
      <p:pic>
        <p:nvPicPr>
          <p:cNvPr id="345091" name="Picture 7"/>
          <p:cNvPicPr>
            <a:picLocks noChangeAspect="1"/>
          </p:cNvPicPr>
          <p:nvPr/>
        </p:nvPicPr>
        <p:blipFill>
          <a:blip r:embed="rId2"/>
          <a:stretch>
            <a:fillRect/>
          </a:stretch>
        </p:blipFill>
        <p:spPr>
          <a:xfrm>
            <a:off x="7080250" y="862013"/>
            <a:ext cx="1454150" cy="4090987"/>
          </a:xfrm>
          <a:prstGeom prst="rect">
            <a:avLst/>
          </a:prstGeom>
          <a:noFill/>
          <a:ln w="9525">
            <a:noFill/>
          </a:ln>
        </p:spPr>
      </p:pic>
      <p:pic>
        <p:nvPicPr>
          <p:cNvPr id="90120" name="Picture 8"/>
          <p:cNvPicPr>
            <a:picLocks noChangeAspect="1"/>
          </p:cNvPicPr>
          <p:nvPr/>
        </p:nvPicPr>
        <p:blipFill>
          <a:blip r:embed="rId3"/>
          <a:stretch>
            <a:fillRect/>
          </a:stretch>
        </p:blipFill>
        <p:spPr>
          <a:xfrm>
            <a:off x="6397625" y="1143000"/>
            <a:ext cx="574675" cy="619125"/>
          </a:xfrm>
          <a:prstGeom prst="rect">
            <a:avLst/>
          </a:prstGeom>
          <a:noFill/>
          <a:ln w="9525">
            <a:noFill/>
          </a:ln>
        </p:spPr>
      </p:pic>
      <p:pic>
        <p:nvPicPr>
          <p:cNvPr id="90123" name="Picture 11"/>
          <p:cNvPicPr>
            <a:picLocks noChangeAspect="1"/>
          </p:cNvPicPr>
          <p:nvPr/>
        </p:nvPicPr>
        <p:blipFill>
          <a:blip r:embed="rId4"/>
          <a:stretch>
            <a:fillRect/>
          </a:stretch>
        </p:blipFill>
        <p:spPr>
          <a:xfrm>
            <a:off x="6397625" y="1905000"/>
            <a:ext cx="574675" cy="444500"/>
          </a:xfrm>
          <a:prstGeom prst="rect">
            <a:avLst/>
          </a:prstGeom>
          <a:noFill/>
          <a:ln w="9525">
            <a:noFill/>
          </a:ln>
        </p:spPr>
      </p:pic>
      <p:pic>
        <p:nvPicPr>
          <p:cNvPr id="14" name="Picture 11"/>
          <p:cNvPicPr>
            <a:picLocks noChangeAspect="1"/>
          </p:cNvPicPr>
          <p:nvPr/>
        </p:nvPicPr>
        <p:blipFill>
          <a:blip r:embed="rId4"/>
          <a:stretch>
            <a:fillRect/>
          </a:stretch>
        </p:blipFill>
        <p:spPr>
          <a:xfrm>
            <a:off x="6397625" y="2684463"/>
            <a:ext cx="574675" cy="444500"/>
          </a:xfrm>
          <a:prstGeom prst="rect">
            <a:avLst/>
          </a:prstGeom>
          <a:noFill/>
          <a:ln w="9525">
            <a:noFill/>
          </a:ln>
        </p:spPr>
      </p:pic>
      <p:pic>
        <p:nvPicPr>
          <p:cNvPr id="90124" name="Picture 12"/>
          <p:cNvPicPr>
            <a:picLocks noChangeAspect="1"/>
          </p:cNvPicPr>
          <p:nvPr/>
        </p:nvPicPr>
        <p:blipFill>
          <a:blip r:embed="rId5"/>
          <a:stretch>
            <a:fillRect/>
          </a:stretch>
        </p:blipFill>
        <p:spPr>
          <a:xfrm>
            <a:off x="6397625" y="3398838"/>
            <a:ext cx="574675" cy="444500"/>
          </a:xfrm>
          <a:prstGeom prst="rect">
            <a:avLst/>
          </a:prstGeom>
          <a:noFill/>
          <a:ln w="9525">
            <a:noFill/>
          </a:ln>
        </p:spPr>
      </p:pic>
      <p:pic>
        <p:nvPicPr>
          <p:cNvPr id="16" name="Picture 12"/>
          <p:cNvPicPr>
            <a:picLocks noChangeAspect="1"/>
          </p:cNvPicPr>
          <p:nvPr/>
        </p:nvPicPr>
        <p:blipFill>
          <a:blip r:embed="rId5"/>
          <a:stretch>
            <a:fillRect/>
          </a:stretch>
        </p:blipFill>
        <p:spPr>
          <a:xfrm>
            <a:off x="6397625" y="4435475"/>
            <a:ext cx="574675" cy="444500"/>
          </a:xfrm>
          <a:prstGeom prst="rect">
            <a:avLst/>
          </a:prstGeom>
          <a:noFill/>
          <a:ln w="9525">
            <a:noFill/>
          </a:ln>
        </p:spPr>
      </p:pic>
      <p:pic>
        <p:nvPicPr>
          <p:cNvPr id="17" name="Picture 8"/>
          <p:cNvPicPr>
            <a:picLocks noChangeAspect="1"/>
          </p:cNvPicPr>
          <p:nvPr/>
        </p:nvPicPr>
        <p:blipFill>
          <a:blip r:embed="rId3"/>
          <a:stretch>
            <a:fillRect/>
          </a:stretch>
        </p:blipFill>
        <p:spPr>
          <a:xfrm>
            <a:off x="2038350" y="2657475"/>
            <a:ext cx="574675" cy="619125"/>
          </a:xfrm>
          <a:prstGeom prst="rect">
            <a:avLst/>
          </a:prstGeom>
          <a:noFill/>
          <a:ln w="9525">
            <a:noFill/>
          </a:ln>
        </p:spPr>
      </p:pic>
      <p:pic>
        <p:nvPicPr>
          <p:cNvPr id="18" name="Picture 12"/>
          <p:cNvPicPr>
            <a:picLocks noChangeAspect="1"/>
          </p:cNvPicPr>
          <p:nvPr/>
        </p:nvPicPr>
        <p:blipFill>
          <a:blip r:embed="rId5"/>
          <a:stretch>
            <a:fillRect/>
          </a:stretch>
        </p:blipFill>
        <p:spPr>
          <a:xfrm>
            <a:off x="2038350" y="3398838"/>
            <a:ext cx="574675" cy="444500"/>
          </a:xfrm>
          <a:prstGeom prst="rect">
            <a:avLst/>
          </a:prstGeom>
          <a:noFill/>
          <a:ln w="9525">
            <a:noFill/>
          </a:ln>
        </p:spPr>
      </p:pic>
      <p:pic>
        <p:nvPicPr>
          <p:cNvPr id="19" name="Picture 12"/>
          <p:cNvPicPr>
            <a:picLocks noChangeAspect="1"/>
          </p:cNvPicPr>
          <p:nvPr/>
        </p:nvPicPr>
        <p:blipFill>
          <a:blip r:embed="rId5"/>
          <a:stretch>
            <a:fillRect/>
          </a:stretch>
        </p:blipFill>
        <p:spPr>
          <a:xfrm>
            <a:off x="2038350" y="4435475"/>
            <a:ext cx="574675" cy="444500"/>
          </a:xfrm>
          <a:prstGeom prst="rect">
            <a:avLst/>
          </a:prstGeom>
          <a:noFill/>
          <a:ln w="9525">
            <a:noFill/>
          </a:ln>
        </p:spPr>
      </p:pic>
      <p:pic>
        <p:nvPicPr>
          <p:cNvPr id="90126" name="Picture 14"/>
          <p:cNvPicPr>
            <a:picLocks noChangeAspect="1"/>
          </p:cNvPicPr>
          <p:nvPr/>
        </p:nvPicPr>
        <p:blipFill>
          <a:blip r:embed="rId6"/>
          <a:stretch>
            <a:fillRect/>
          </a:stretch>
        </p:blipFill>
        <p:spPr>
          <a:xfrm>
            <a:off x="2036763" y="5334000"/>
            <a:ext cx="577850" cy="457200"/>
          </a:xfrm>
          <a:prstGeom prst="rect">
            <a:avLst/>
          </a:prstGeom>
          <a:noFill/>
          <a:ln w="9525">
            <a:noFill/>
          </a:ln>
        </p:spPr>
      </p:pic>
      <p:pic>
        <p:nvPicPr>
          <p:cNvPr id="90127" name="Picture 15"/>
          <p:cNvPicPr>
            <a:picLocks noChangeAspect="1"/>
          </p:cNvPicPr>
          <p:nvPr/>
        </p:nvPicPr>
        <p:blipFill>
          <a:blip r:embed="rId7"/>
          <a:stretch>
            <a:fillRect/>
          </a:stretch>
        </p:blipFill>
        <p:spPr>
          <a:xfrm>
            <a:off x="2743200" y="3511550"/>
            <a:ext cx="2232025" cy="681038"/>
          </a:xfrm>
          <a:prstGeom prst="rect">
            <a:avLst/>
          </a:prstGeom>
          <a:noFill/>
          <a:ln w="9525">
            <a:noFill/>
          </a:ln>
        </p:spPr>
      </p:pic>
      <p:pic>
        <p:nvPicPr>
          <p:cNvPr id="90128" name="Picture 16"/>
          <p:cNvPicPr>
            <a:picLocks noChangeAspect="1"/>
          </p:cNvPicPr>
          <p:nvPr/>
        </p:nvPicPr>
        <p:blipFill>
          <a:blip r:embed="rId8"/>
          <a:stretch>
            <a:fillRect/>
          </a:stretch>
        </p:blipFill>
        <p:spPr>
          <a:xfrm>
            <a:off x="4038600" y="4578350"/>
            <a:ext cx="2246313" cy="681038"/>
          </a:xfrm>
          <a:prstGeom prst="rect">
            <a:avLst/>
          </a:prstGeom>
          <a:noFill/>
          <a:ln w="9525">
            <a:noFill/>
          </a:ln>
        </p:spPr>
      </p:pic>
      <p:pic>
        <p:nvPicPr>
          <p:cNvPr id="90129" name="Picture 17"/>
          <p:cNvPicPr>
            <a:picLocks noChangeAspect="1"/>
          </p:cNvPicPr>
          <p:nvPr/>
        </p:nvPicPr>
        <p:blipFill>
          <a:blip r:embed="rId9"/>
          <a:stretch>
            <a:fillRect/>
          </a:stretch>
        </p:blipFill>
        <p:spPr>
          <a:xfrm>
            <a:off x="2613025" y="1452563"/>
            <a:ext cx="2641600" cy="38100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0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50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0120"/>
                                        </p:tgtEl>
                                        <p:attrNameLst>
                                          <p:attrName>style.visibility</p:attrName>
                                        </p:attrNameLst>
                                      </p:cBhvr>
                                      <p:to>
                                        <p:strVal val="visible"/>
                                      </p:to>
                                    </p:set>
                                    <p:animEffect transition="in" filter="wipe(up)">
                                      <p:cBhvr>
                                        <p:cTn id="15" dur="500"/>
                                        <p:tgtEl>
                                          <p:spTgt spid="90120"/>
                                        </p:tgtEl>
                                      </p:cBhvr>
                                    </p:animEffect>
                                  </p:childTnLst>
                                </p:cTn>
                              </p:par>
                              <p:par>
                                <p:cTn id="16" presetID="22" presetClass="entr" presetSubtype="1" fill="hold" nodeType="withEffect">
                                  <p:stCondLst>
                                    <p:cond delay="0"/>
                                  </p:stCondLst>
                                  <p:childTnLst>
                                    <p:set>
                                      <p:cBhvr>
                                        <p:cTn id="17" dur="1" fill="hold">
                                          <p:stCondLst>
                                            <p:cond delay="0"/>
                                          </p:stCondLst>
                                        </p:cTn>
                                        <p:tgtEl>
                                          <p:spTgt spid="90123"/>
                                        </p:tgtEl>
                                        <p:attrNameLst>
                                          <p:attrName>style.visibility</p:attrName>
                                        </p:attrNameLst>
                                      </p:cBhvr>
                                      <p:to>
                                        <p:strVal val="visible"/>
                                      </p:to>
                                    </p:set>
                                    <p:animEffect transition="in" filter="wipe(up)">
                                      <p:cBhvr>
                                        <p:cTn id="18" dur="500"/>
                                        <p:tgtEl>
                                          <p:spTgt spid="90123"/>
                                        </p:tgtEl>
                                      </p:cBhvr>
                                    </p:animEffect>
                                  </p:childTnLst>
                                </p:cTn>
                              </p:par>
                              <p:par>
                                <p:cTn id="19" presetID="22"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par>
                                <p:cTn id="22" presetID="22" presetClass="entr" presetSubtype="1" fill="hold" nodeType="withEffect">
                                  <p:stCondLst>
                                    <p:cond delay="0"/>
                                  </p:stCondLst>
                                  <p:childTnLst>
                                    <p:set>
                                      <p:cBhvr>
                                        <p:cTn id="23" dur="1" fill="hold">
                                          <p:stCondLst>
                                            <p:cond delay="0"/>
                                          </p:stCondLst>
                                        </p:cTn>
                                        <p:tgtEl>
                                          <p:spTgt spid="90124"/>
                                        </p:tgtEl>
                                        <p:attrNameLst>
                                          <p:attrName>style.visibility</p:attrName>
                                        </p:attrNameLst>
                                      </p:cBhvr>
                                      <p:to>
                                        <p:strVal val="visible"/>
                                      </p:to>
                                    </p:set>
                                    <p:animEffect transition="in" filter="wipe(up)">
                                      <p:cBhvr>
                                        <p:cTn id="24" dur="500"/>
                                        <p:tgtEl>
                                          <p:spTgt spid="901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par>
                                <p:cTn id="30" presetID="22"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0127"/>
                                        </p:tgtEl>
                                        <p:attrNameLst>
                                          <p:attrName>style.visibility</p:attrName>
                                        </p:attrNameLst>
                                      </p:cBhvr>
                                      <p:to>
                                        <p:strVal val="visible"/>
                                      </p:to>
                                    </p:set>
                                    <p:animEffect transition="in" filter="wipe(left)">
                                      <p:cBhvr>
                                        <p:cTn id="37" dur="500"/>
                                        <p:tgtEl>
                                          <p:spTgt spid="9012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90128"/>
                                        </p:tgtEl>
                                        <p:attrNameLst>
                                          <p:attrName>style.visibility</p:attrName>
                                        </p:attrNameLst>
                                      </p:cBhvr>
                                      <p:to>
                                        <p:strVal val="visible"/>
                                      </p:to>
                                    </p:set>
                                    <p:animEffect transition="in" filter="wipe(right)">
                                      <p:cBhvr>
                                        <p:cTn id="50" dur="500"/>
                                        <p:tgtEl>
                                          <p:spTgt spid="9012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0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nodeType="clickEffect">
                                  <p:stCondLst>
                                    <p:cond delay="0"/>
                                  </p:stCondLst>
                                  <p:childTnLst>
                                    <p:set>
                                      <p:cBhvr>
                                        <p:cTn id="58" dur="1" fill="hold">
                                          <p:stCondLst>
                                            <p:cond delay="0"/>
                                          </p:stCondLst>
                                        </p:cTn>
                                        <p:tgtEl>
                                          <p:spTgt spid="90129"/>
                                        </p:tgtEl>
                                        <p:attrNameLst>
                                          <p:attrName>style.visibility</p:attrName>
                                        </p:attrNameLst>
                                      </p:cBhvr>
                                      <p:to>
                                        <p:strVal val="visible"/>
                                      </p:to>
                                    </p:set>
                                    <p:animEffect transition="in" filter="wipe(down)">
                                      <p:cBhvr>
                                        <p:cTn id="59" dur="580">
                                          <p:stCondLst>
                                            <p:cond delay="0"/>
                                          </p:stCondLst>
                                        </p:cTn>
                                        <p:tgtEl>
                                          <p:spTgt spid="90129"/>
                                        </p:tgtEl>
                                      </p:cBhvr>
                                    </p:animEffect>
                                    <p:anim calcmode="lin" valueType="num">
                                      <p:cBhvr>
                                        <p:cTn id="60" dur="1822" tmFilter="0,0; 0.14,0.36; 0.43,0.73; 0.71,0.91; 1.0,1.0">
                                          <p:stCondLst>
                                            <p:cond delay="0"/>
                                          </p:stCondLst>
                                        </p:cTn>
                                        <p:tgtEl>
                                          <p:spTgt spid="90129"/>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90129"/>
                                        </p:tgtEl>
                                        <p:attrNameLst>
                                          <p:attrName>ppt_y</p:attrName>
                                        </p:attrNameLst>
                                      </p:cBhvr>
                                      <p:tavLst>
                                        <p:tav tm="0" fmla="#ppt_y-sin(pi*$)/3">
                                          <p:val>
                                            <p:fltVal val="0.500000"/>
                                          </p:val>
                                        </p:tav>
                                        <p:tav tm="100000">
                                          <p:val>
                                            <p:fltVal val="1.000000"/>
                                          </p:val>
                                        </p:tav>
                                      </p:tavLst>
                                    </p:anim>
                                    <p:anim calcmode="lin" valueType="num">
                                      <p:cBhvr>
                                        <p:cTn id="62" dur="664" tmFilter="0, 0; 0.125,0.2665; 0.25,0.4; 0.375,0.465; 0.5,0.5;  0.625,0.535; 0.75,0.6; 0.875,0.7335; 1,1">
                                          <p:stCondLst>
                                            <p:cond delay="664"/>
                                          </p:stCondLst>
                                        </p:cTn>
                                        <p:tgtEl>
                                          <p:spTgt spid="90129"/>
                                        </p:tgtEl>
                                        <p:attrNameLst>
                                          <p:attrName>ppt_y</p:attrName>
                                        </p:attrNameLst>
                                      </p:cBhvr>
                                      <p:tavLst>
                                        <p:tav tm="0" fmla="#ppt_y-sin(pi*$)/9">
                                          <p:val>
                                            <p:fltVal val="0.000000"/>
                                          </p:val>
                                        </p:tav>
                                        <p:tav tm="100000">
                                          <p:val>
                                            <p:fltVal val="1.000000"/>
                                          </p:val>
                                        </p:tav>
                                      </p:tavLst>
                                    </p:anim>
                                    <p:anim calcmode="lin" valueType="num">
                                      <p:cBhvr>
                                        <p:cTn id="63" dur="332" tmFilter="0, 0; 0.125,0.2665; 0.25,0.4; 0.375,0.465; 0.5,0.5;  0.625,0.535; 0.75,0.6; 0.875,0.7335; 1,1">
                                          <p:stCondLst>
                                            <p:cond delay="1324"/>
                                          </p:stCondLst>
                                        </p:cTn>
                                        <p:tgtEl>
                                          <p:spTgt spid="90129"/>
                                        </p:tgtEl>
                                        <p:attrNameLst>
                                          <p:attrName>ppt_y</p:attrName>
                                        </p:attrNameLst>
                                      </p:cBhvr>
                                      <p:tavLst>
                                        <p:tav tm="0" fmla="#ppt_y-sin(pi*$)/27">
                                          <p:val>
                                            <p:fltVal val="0.000000"/>
                                          </p:val>
                                        </p:tav>
                                        <p:tav tm="100000">
                                          <p:val>
                                            <p:fltVal val="1.000000"/>
                                          </p:val>
                                        </p:tav>
                                      </p:tavLst>
                                    </p:anim>
                                    <p:anim calcmode="lin" valueType="num">
                                      <p:cBhvr>
                                        <p:cTn id="64" dur="164" tmFilter="0, 0; 0.125,0.2665; 0.25,0.4; 0.375,0.465; 0.5,0.5;  0.625,0.535; 0.75,0.6; 0.875,0.7335; 1,1">
                                          <p:stCondLst>
                                            <p:cond delay="1656"/>
                                          </p:stCondLst>
                                        </p:cTn>
                                        <p:tgtEl>
                                          <p:spTgt spid="90129"/>
                                        </p:tgtEl>
                                        <p:attrNameLst>
                                          <p:attrName>ppt_y</p:attrName>
                                        </p:attrNameLst>
                                      </p:cBhvr>
                                      <p:tavLst>
                                        <p:tav tm="0" fmla="#ppt_y-sin(pi*$)/81">
                                          <p:val>
                                            <p:fltVal val="0.000000"/>
                                          </p:val>
                                        </p:tav>
                                        <p:tav tm="100000">
                                          <p:val>
                                            <p:fltVal val="1.000000"/>
                                          </p:val>
                                        </p:tav>
                                      </p:tavLst>
                                    </p:anim>
                                    <p:animScale>
                                      <p:cBhvr>
                                        <p:cTn id="65" dur="26">
                                          <p:stCondLst>
                                            <p:cond delay="650"/>
                                          </p:stCondLst>
                                        </p:cTn>
                                        <p:tgtEl>
                                          <p:spTgt spid="90129"/>
                                        </p:tgtEl>
                                      </p:cBhvr>
                                      <p:to x="100000" y="60000"/>
                                    </p:animScale>
                                    <p:animScale>
                                      <p:cBhvr>
                                        <p:cTn id="66" dur="166" decel="50000">
                                          <p:stCondLst>
                                            <p:cond delay="676"/>
                                          </p:stCondLst>
                                        </p:cTn>
                                        <p:tgtEl>
                                          <p:spTgt spid="90129"/>
                                        </p:tgtEl>
                                      </p:cBhvr>
                                      <p:to x="100000" y="100000"/>
                                    </p:animScale>
                                    <p:animScale>
                                      <p:cBhvr>
                                        <p:cTn id="67" dur="26">
                                          <p:stCondLst>
                                            <p:cond delay="1312"/>
                                          </p:stCondLst>
                                        </p:cTn>
                                        <p:tgtEl>
                                          <p:spTgt spid="90129"/>
                                        </p:tgtEl>
                                      </p:cBhvr>
                                      <p:to x="100000" y="80000"/>
                                    </p:animScale>
                                    <p:animScale>
                                      <p:cBhvr>
                                        <p:cTn id="68" dur="166" decel="50000">
                                          <p:stCondLst>
                                            <p:cond delay="1338"/>
                                          </p:stCondLst>
                                        </p:cTn>
                                        <p:tgtEl>
                                          <p:spTgt spid="90129"/>
                                        </p:tgtEl>
                                      </p:cBhvr>
                                      <p:to x="100000" y="100000"/>
                                    </p:animScale>
                                    <p:animScale>
                                      <p:cBhvr>
                                        <p:cTn id="69" dur="26">
                                          <p:stCondLst>
                                            <p:cond delay="1642"/>
                                          </p:stCondLst>
                                        </p:cTn>
                                        <p:tgtEl>
                                          <p:spTgt spid="90129"/>
                                        </p:tgtEl>
                                      </p:cBhvr>
                                      <p:to x="100000" y="90000"/>
                                    </p:animScale>
                                    <p:animScale>
                                      <p:cBhvr>
                                        <p:cTn id="70" dur="166" decel="50000">
                                          <p:stCondLst>
                                            <p:cond delay="1668"/>
                                          </p:stCondLst>
                                        </p:cTn>
                                        <p:tgtEl>
                                          <p:spTgt spid="90129"/>
                                        </p:tgtEl>
                                      </p:cBhvr>
                                      <p:to x="100000" y="100000"/>
                                    </p:animScale>
                                    <p:animScale>
                                      <p:cBhvr>
                                        <p:cTn id="71" dur="26">
                                          <p:stCondLst>
                                            <p:cond delay="1808"/>
                                          </p:stCondLst>
                                        </p:cTn>
                                        <p:tgtEl>
                                          <p:spTgt spid="90129"/>
                                        </p:tgtEl>
                                      </p:cBhvr>
                                      <p:to x="100000" y="95000"/>
                                    </p:animScale>
                                    <p:animScale>
                                      <p:cBhvr>
                                        <p:cTn id="72" dur="166" decel="50000">
                                          <p:stCondLst>
                                            <p:cond delay="1834"/>
                                          </p:stCondLst>
                                        </p:cTn>
                                        <p:tgtEl>
                                          <p:spTgt spid="901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9906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2.22</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Echo server program using UDP</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5" name="Group 11"/>
          <p:cNvGrpSpPr/>
          <p:nvPr/>
        </p:nvGrpSpPr>
        <p:grpSpPr bwMode="auto">
          <a:xfrm>
            <a:off x="0" y="0"/>
            <a:ext cx="685800" cy="533400"/>
            <a:chOff x="144" y="144"/>
            <a:chExt cx="432" cy="336"/>
          </a:xfrm>
          <a:solidFill>
            <a:srgbClr val="3366FF"/>
          </a:solidFill>
        </p:grpSpPr>
        <p:grpSp>
          <p:nvGrpSpPr>
            <p:cNvPr id="6" name="Group 12"/>
            <p:cNvGrpSpPr/>
            <p:nvPr/>
          </p:nvGrpSpPr>
          <p:grpSpPr bwMode="auto">
            <a:xfrm>
              <a:off x="144" y="256"/>
              <a:ext cx="432" cy="112"/>
              <a:chOff x="288" y="256"/>
              <a:chExt cx="432" cy="112"/>
            </a:xfrm>
            <a:grpFill/>
          </p:grpSpPr>
          <p:sp>
            <p:nvSpPr>
              <p:cNvPr id="16"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8"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7" name="Group 16"/>
            <p:cNvGrpSpPr/>
            <p:nvPr/>
          </p:nvGrpSpPr>
          <p:grpSpPr bwMode="auto">
            <a:xfrm>
              <a:off x="144" y="144"/>
              <a:ext cx="432" cy="336"/>
              <a:chOff x="144" y="144"/>
              <a:chExt cx="432" cy="336"/>
            </a:xfrm>
            <a:grpFill/>
          </p:grpSpPr>
          <p:grpSp>
            <p:nvGrpSpPr>
              <p:cNvPr id="8" name="Group 17"/>
              <p:cNvGrpSpPr/>
              <p:nvPr/>
            </p:nvGrpSpPr>
            <p:grpSpPr bwMode="auto">
              <a:xfrm>
                <a:off x="144" y="144"/>
                <a:ext cx="432" cy="112"/>
                <a:chOff x="288" y="256"/>
                <a:chExt cx="432" cy="112"/>
              </a:xfrm>
              <a:grpFill/>
            </p:grpSpPr>
            <p:sp>
              <p:nvSpPr>
                <p:cNvPr id="13"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4"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5"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9" name="Group 21"/>
              <p:cNvGrpSpPr/>
              <p:nvPr/>
            </p:nvGrpSpPr>
            <p:grpSpPr bwMode="auto">
              <a:xfrm>
                <a:off x="144" y="368"/>
                <a:ext cx="432" cy="112"/>
                <a:chOff x="288" y="256"/>
                <a:chExt cx="432" cy="112"/>
              </a:xfrm>
              <a:grpFill/>
            </p:grpSpPr>
            <p:sp>
              <p:nvSpPr>
                <p:cNvPr id="10"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1"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2"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347139" name="Group 19"/>
          <p:cNvGrpSpPr/>
          <p:nvPr/>
        </p:nvGrpSpPr>
        <p:grpSpPr>
          <a:xfrm>
            <a:off x="381000" y="838200"/>
            <a:ext cx="8310563" cy="5562600"/>
            <a:chOff x="381000" y="685800"/>
            <a:chExt cx="8310625" cy="5562600"/>
          </a:xfrm>
        </p:grpSpPr>
        <p:pic>
          <p:nvPicPr>
            <p:cNvPr id="347140" name="Picture 2"/>
            <p:cNvPicPr>
              <a:picLocks noChangeAspect="1"/>
            </p:cNvPicPr>
            <p:nvPr/>
          </p:nvPicPr>
          <p:blipFill>
            <a:blip r:embed="rId1"/>
            <a:stretch>
              <a:fillRect/>
            </a:stretch>
          </p:blipFill>
          <p:spPr>
            <a:xfrm>
              <a:off x="381000" y="685800"/>
              <a:ext cx="8310625" cy="4732371"/>
            </a:xfrm>
            <a:prstGeom prst="rect">
              <a:avLst/>
            </a:prstGeom>
            <a:noFill/>
            <a:ln w="9525">
              <a:noFill/>
            </a:ln>
          </p:spPr>
        </p:pic>
        <p:pic>
          <p:nvPicPr>
            <p:cNvPr id="347141" name="Picture 4"/>
            <p:cNvPicPr>
              <a:picLocks noChangeAspect="1"/>
            </p:cNvPicPr>
            <p:nvPr/>
          </p:nvPicPr>
          <p:blipFill>
            <a:blip r:embed="rId2"/>
            <a:stretch>
              <a:fillRect/>
            </a:stretch>
          </p:blipFill>
          <p:spPr>
            <a:xfrm>
              <a:off x="406673" y="5338607"/>
              <a:ext cx="8280127" cy="909793"/>
            </a:xfrm>
            <a:prstGeom prst="rect">
              <a:avLst/>
            </a:prstGeom>
            <a:noFill/>
            <a:ln w="9525">
              <a:noFill/>
            </a:ln>
          </p:spPr>
        </p:pic>
        <p:sp>
          <p:nvSpPr>
            <p:cNvPr id="347142" name="Rectangle 3"/>
            <p:cNvSpPr/>
            <p:nvPr/>
          </p:nvSpPr>
          <p:spPr>
            <a:xfrm>
              <a:off x="461141" y="5338607"/>
              <a:ext cx="529459" cy="45719"/>
            </a:xfrm>
            <a:prstGeom prst="rect">
              <a:avLst/>
            </a:prstGeom>
            <a:solidFill>
              <a:srgbClr val="00B0F0"/>
            </a:solidFill>
            <a:ln w="9525">
              <a:noFill/>
            </a:ln>
          </p:spPr>
          <p:txBody>
            <a:bodyPr/>
            <a:p>
              <a:pPr eaLnBrk="0" hangingPunct="0"/>
              <a:endParaRPr dirty="0">
                <a:latin typeface="Baby Kruffy"/>
              </a:endParaRPr>
            </a:p>
          </p:txBody>
        </p:sp>
        <p:sp>
          <p:nvSpPr>
            <p:cNvPr id="347143" name="Rectangle 21"/>
            <p:cNvSpPr/>
            <p:nvPr/>
          </p:nvSpPr>
          <p:spPr>
            <a:xfrm>
              <a:off x="461140" y="685800"/>
              <a:ext cx="8155809" cy="5562599"/>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8382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2.22</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Echo server program using UDP (continued)</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4" name="Group 11"/>
          <p:cNvGrpSpPr/>
          <p:nvPr/>
        </p:nvGrpSpPr>
        <p:grpSpPr bwMode="auto">
          <a:xfrm>
            <a:off x="-14297" y="-14760"/>
            <a:ext cx="685800" cy="533400"/>
            <a:chOff x="144" y="144"/>
            <a:chExt cx="432" cy="336"/>
          </a:xfrm>
          <a:solidFill>
            <a:srgbClr val="3366FF"/>
          </a:solidFill>
        </p:grpSpPr>
        <p:grpSp>
          <p:nvGrpSpPr>
            <p:cNvPr id="5" name="Group 12"/>
            <p:cNvGrpSpPr/>
            <p:nvPr/>
          </p:nvGrpSpPr>
          <p:grpSpPr bwMode="auto">
            <a:xfrm>
              <a:off x="144" y="256"/>
              <a:ext cx="432" cy="112"/>
              <a:chOff x="288" y="256"/>
              <a:chExt cx="432" cy="112"/>
            </a:xfrm>
            <a:grpFill/>
          </p:grpSpPr>
          <p:sp>
            <p:nvSpPr>
              <p:cNvPr id="15"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6" name="Group 16"/>
            <p:cNvGrpSpPr/>
            <p:nvPr/>
          </p:nvGrpSpPr>
          <p:grpSpPr bwMode="auto">
            <a:xfrm>
              <a:off x="144" y="144"/>
              <a:ext cx="432" cy="336"/>
              <a:chOff x="144" y="144"/>
              <a:chExt cx="432" cy="336"/>
            </a:xfrm>
            <a:grpFill/>
          </p:grpSpPr>
          <p:grpSp>
            <p:nvGrpSpPr>
              <p:cNvPr id="7" name="Group 17"/>
              <p:cNvGrpSpPr/>
              <p:nvPr/>
            </p:nvGrpSpPr>
            <p:grpSpPr bwMode="auto">
              <a:xfrm>
                <a:off x="144" y="144"/>
                <a:ext cx="432" cy="112"/>
                <a:chOff x="288" y="256"/>
                <a:chExt cx="432" cy="112"/>
              </a:xfrm>
              <a:grpFill/>
            </p:grpSpPr>
            <p:sp>
              <p:nvSpPr>
                <p:cNvPr id="12"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4"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21"/>
              <p:cNvGrpSpPr/>
              <p:nvPr/>
            </p:nvGrpSpPr>
            <p:grpSpPr bwMode="auto">
              <a:xfrm>
                <a:off x="144" y="368"/>
                <a:ext cx="432" cy="112"/>
                <a:chOff x="288" y="256"/>
                <a:chExt cx="432" cy="112"/>
              </a:xfrm>
              <a:grpFill/>
            </p:grpSpPr>
            <p:sp>
              <p:nvSpPr>
                <p:cNvPr id="9"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0"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1"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349187" name="Group 1"/>
          <p:cNvGrpSpPr/>
          <p:nvPr/>
        </p:nvGrpSpPr>
        <p:grpSpPr>
          <a:xfrm>
            <a:off x="269875" y="739775"/>
            <a:ext cx="8416925" cy="5813425"/>
            <a:chOff x="269433" y="740448"/>
            <a:chExt cx="8417367" cy="5812752"/>
          </a:xfrm>
        </p:grpSpPr>
        <p:pic>
          <p:nvPicPr>
            <p:cNvPr id="349188" name="Picture 3"/>
            <p:cNvPicPr>
              <a:picLocks noChangeAspect="1"/>
            </p:cNvPicPr>
            <p:nvPr/>
          </p:nvPicPr>
          <p:blipFill>
            <a:blip r:embed="rId1"/>
            <a:stretch>
              <a:fillRect/>
            </a:stretch>
          </p:blipFill>
          <p:spPr>
            <a:xfrm>
              <a:off x="269433" y="740449"/>
              <a:ext cx="8417367" cy="5812751"/>
            </a:xfrm>
            <a:prstGeom prst="rect">
              <a:avLst/>
            </a:prstGeom>
            <a:noFill/>
            <a:ln w="9525">
              <a:noFill/>
            </a:ln>
          </p:spPr>
        </p:pic>
        <p:sp>
          <p:nvSpPr>
            <p:cNvPr id="349189" name="Rectangle 17"/>
            <p:cNvSpPr/>
            <p:nvPr/>
          </p:nvSpPr>
          <p:spPr>
            <a:xfrm>
              <a:off x="461140" y="740448"/>
              <a:ext cx="8155809" cy="5736551"/>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8382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2.23</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Echo client program using UDP</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4" name="Group 11"/>
          <p:cNvGrpSpPr/>
          <p:nvPr/>
        </p:nvGrpSpPr>
        <p:grpSpPr bwMode="auto">
          <a:xfrm>
            <a:off x="3941" y="0"/>
            <a:ext cx="685800" cy="533400"/>
            <a:chOff x="144" y="144"/>
            <a:chExt cx="432" cy="336"/>
          </a:xfrm>
          <a:solidFill>
            <a:srgbClr val="3366FF"/>
          </a:solidFill>
        </p:grpSpPr>
        <p:grpSp>
          <p:nvGrpSpPr>
            <p:cNvPr id="5" name="Group 12"/>
            <p:cNvGrpSpPr/>
            <p:nvPr/>
          </p:nvGrpSpPr>
          <p:grpSpPr bwMode="auto">
            <a:xfrm>
              <a:off x="144" y="256"/>
              <a:ext cx="432" cy="112"/>
              <a:chOff x="288" y="256"/>
              <a:chExt cx="432" cy="112"/>
            </a:xfrm>
            <a:grpFill/>
          </p:grpSpPr>
          <p:sp>
            <p:nvSpPr>
              <p:cNvPr id="15"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6" name="Group 16"/>
            <p:cNvGrpSpPr/>
            <p:nvPr/>
          </p:nvGrpSpPr>
          <p:grpSpPr bwMode="auto">
            <a:xfrm>
              <a:off x="144" y="144"/>
              <a:ext cx="432" cy="336"/>
              <a:chOff x="144" y="144"/>
              <a:chExt cx="432" cy="336"/>
            </a:xfrm>
            <a:grpFill/>
          </p:grpSpPr>
          <p:grpSp>
            <p:nvGrpSpPr>
              <p:cNvPr id="7" name="Group 17"/>
              <p:cNvGrpSpPr/>
              <p:nvPr/>
            </p:nvGrpSpPr>
            <p:grpSpPr bwMode="auto">
              <a:xfrm>
                <a:off x="144" y="144"/>
                <a:ext cx="432" cy="112"/>
                <a:chOff x="288" y="256"/>
                <a:chExt cx="432" cy="112"/>
              </a:xfrm>
              <a:grpFill/>
            </p:grpSpPr>
            <p:sp>
              <p:nvSpPr>
                <p:cNvPr id="12"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4"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21"/>
              <p:cNvGrpSpPr/>
              <p:nvPr/>
            </p:nvGrpSpPr>
            <p:grpSpPr bwMode="auto">
              <a:xfrm>
                <a:off x="144" y="368"/>
                <a:ext cx="432" cy="112"/>
                <a:chOff x="288" y="256"/>
                <a:chExt cx="432" cy="112"/>
              </a:xfrm>
              <a:grpFill/>
            </p:grpSpPr>
            <p:sp>
              <p:nvSpPr>
                <p:cNvPr id="9"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0"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1"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351235" name="Group 1"/>
          <p:cNvGrpSpPr/>
          <p:nvPr/>
        </p:nvGrpSpPr>
        <p:grpSpPr>
          <a:xfrm>
            <a:off x="346075" y="815975"/>
            <a:ext cx="8340725" cy="5584825"/>
            <a:chOff x="345677" y="685800"/>
            <a:chExt cx="8341123" cy="5584502"/>
          </a:xfrm>
        </p:grpSpPr>
        <p:pic>
          <p:nvPicPr>
            <p:cNvPr id="351236" name="Picture 2"/>
            <p:cNvPicPr>
              <a:picLocks noChangeAspect="1"/>
            </p:cNvPicPr>
            <p:nvPr/>
          </p:nvPicPr>
          <p:blipFill>
            <a:blip r:embed="rId1"/>
            <a:stretch>
              <a:fillRect/>
            </a:stretch>
          </p:blipFill>
          <p:spPr>
            <a:xfrm>
              <a:off x="345677" y="685800"/>
              <a:ext cx="8341123" cy="5584502"/>
            </a:xfrm>
            <a:prstGeom prst="rect">
              <a:avLst/>
            </a:prstGeom>
            <a:noFill/>
            <a:ln w="9525">
              <a:noFill/>
            </a:ln>
          </p:spPr>
        </p:pic>
        <p:sp>
          <p:nvSpPr>
            <p:cNvPr id="351237" name="Rectangle 17"/>
            <p:cNvSpPr/>
            <p:nvPr/>
          </p:nvSpPr>
          <p:spPr>
            <a:xfrm>
              <a:off x="461140" y="762000"/>
              <a:ext cx="8155809" cy="5508302"/>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9144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2.23</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Echo client program using UDP (continued)</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4" name="Group 11"/>
          <p:cNvGrpSpPr/>
          <p:nvPr/>
        </p:nvGrpSpPr>
        <p:grpSpPr bwMode="auto">
          <a:xfrm>
            <a:off x="3941" y="0"/>
            <a:ext cx="685800" cy="533400"/>
            <a:chOff x="144" y="144"/>
            <a:chExt cx="432" cy="336"/>
          </a:xfrm>
          <a:solidFill>
            <a:srgbClr val="3366FF"/>
          </a:solidFill>
        </p:grpSpPr>
        <p:grpSp>
          <p:nvGrpSpPr>
            <p:cNvPr id="5" name="Group 12"/>
            <p:cNvGrpSpPr/>
            <p:nvPr/>
          </p:nvGrpSpPr>
          <p:grpSpPr bwMode="auto">
            <a:xfrm>
              <a:off x="144" y="256"/>
              <a:ext cx="432" cy="112"/>
              <a:chOff x="288" y="256"/>
              <a:chExt cx="432" cy="112"/>
            </a:xfrm>
            <a:grpFill/>
          </p:grpSpPr>
          <p:sp>
            <p:nvSpPr>
              <p:cNvPr id="15"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6" name="Group 16"/>
            <p:cNvGrpSpPr/>
            <p:nvPr/>
          </p:nvGrpSpPr>
          <p:grpSpPr bwMode="auto">
            <a:xfrm>
              <a:off x="144" y="144"/>
              <a:ext cx="432" cy="336"/>
              <a:chOff x="144" y="144"/>
              <a:chExt cx="432" cy="336"/>
            </a:xfrm>
            <a:grpFill/>
          </p:grpSpPr>
          <p:grpSp>
            <p:nvGrpSpPr>
              <p:cNvPr id="7" name="Group 17"/>
              <p:cNvGrpSpPr/>
              <p:nvPr/>
            </p:nvGrpSpPr>
            <p:grpSpPr bwMode="auto">
              <a:xfrm>
                <a:off x="144" y="144"/>
                <a:ext cx="432" cy="112"/>
                <a:chOff x="288" y="256"/>
                <a:chExt cx="432" cy="112"/>
              </a:xfrm>
              <a:grpFill/>
            </p:grpSpPr>
            <p:sp>
              <p:nvSpPr>
                <p:cNvPr id="12"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4"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21"/>
              <p:cNvGrpSpPr/>
              <p:nvPr/>
            </p:nvGrpSpPr>
            <p:grpSpPr bwMode="auto">
              <a:xfrm>
                <a:off x="144" y="368"/>
                <a:ext cx="432" cy="112"/>
                <a:chOff x="288" y="256"/>
                <a:chExt cx="432" cy="112"/>
              </a:xfrm>
              <a:grpFill/>
            </p:grpSpPr>
            <p:sp>
              <p:nvSpPr>
                <p:cNvPr id="9"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0"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1"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353283" name="Group 2"/>
          <p:cNvGrpSpPr/>
          <p:nvPr/>
        </p:nvGrpSpPr>
        <p:grpSpPr>
          <a:xfrm>
            <a:off x="152400" y="755650"/>
            <a:ext cx="8478838" cy="5797550"/>
            <a:chOff x="152400" y="755665"/>
            <a:chExt cx="8478362" cy="5797535"/>
          </a:xfrm>
        </p:grpSpPr>
        <p:pic>
          <p:nvPicPr>
            <p:cNvPr id="353284" name="Picture 2"/>
            <p:cNvPicPr>
              <a:picLocks noChangeAspect="1"/>
            </p:cNvPicPr>
            <p:nvPr/>
          </p:nvPicPr>
          <p:blipFill>
            <a:blip r:embed="rId1"/>
            <a:stretch>
              <a:fillRect/>
            </a:stretch>
          </p:blipFill>
          <p:spPr>
            <a:xfrm>
              <a:off x="152400" y="755665"/>
              <a:ext cx="8478362" cy="5797535"/>
            </a:xfrm>
            <a:prstGeom prst="rect">
              <a:avLst/>
            </a:prstGeom>
            <a:noFill/>
            <a:ln w="9525">
              <a:noFill/>
            </a:ln>
          </p:spPr>
        </p:pic>
        <p:sp>
          <p:nvSpPr>
            <p:cNvPr id="353285" name="Rectangle 1"/>
            <p:cNvSpPr/>
            <p:nvPr/>
          </p:nvSpPr>
          <p:spPr>
            <a:xfrm>
              <a:off x="346841" y="755665"/>
              <a:ext cx="8229600" cy="5797535"/>
            </a:xfrm>
            <a:prstGeom prst="rect">
              <a:avLst/>
            </a:prstGeom>
            <a:noFill/>
            <a:ln w="101600" cap="flat" cmpd="sng">
              <a:solidFill>
                <a:srgbClr val="0000CC"/>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7818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8382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2.23</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Echo client program using UDP (continued)</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4" name="Group 11"/>
          <p:cNvGrpSpPr/>
          <p:nvPr/>
        </p:nvGrpSpPr>
        <p:grpSpPr bwMode="auto">
          <a:xfrm>
            <a:off x="3941" y="0"/>
            <a:ext cx="685800" cy="533400"/>
            <a:chOff x="144" y="144"/>
            <a:chExt cx="432" cy="336"/>
          </a:xfrm>
          <a:solidFill>
            <a:srgbClr val="3366FF"/>
          </a:solidFill>
        </p:grpSpPr>
        <p:grpSp>
          <p:nvGrpSpPr>
            <p:cNvPr id="5" name="Group 12"/>
            <p:cNvGrpSpPr/>
            <p:nvPr/>
          </p:nvGrpSpPr>
          <p:grpSpPr bwMode="auto">
            <a:xfrm>
              <a:off x="144" y="256"/>
              <a:ext cx="432" cy="112"/>
              <a:chOff x="288" y="256"/>
              <a:chExt cx="432" cy="112"/>
            </a:xfrm>
            <a:grpFill/>
          </p:grpSpPr>
          <p:sp>
            <p:nvSpPr>
              <p:cNvPr id="15"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6" name="Group 16"/>
            <p:cNvGrpSpPr/>
            <p:nvPr/>
          </p:nvGrpSpPr>
          <p:grpSpPr bwMode="auto">
            <a:xfrm>
              <a:off x="144" y="144"/>
              <a:ext cx="432" cy="336"/>
              <a:chOff x="144" y="144"/>
              <a:chExt cx="432" cy="336"/>
            </a:xfrm>
            <a:grpFill/>
          </p:grpSpPr>
          <p:grpSp>
            <p:nvGrpSpPr>
              <p:cNvPr id="7" name="Group 17"/>
              <p:cNvGrpSpPr/>
              <p:nvPr/>
            </p:nvGrpSpPr>
            <p:grpSpPr bwMode="auto">
              <a:xfrm>
                <a:off x="144" y="144"/>
                <a:ext cx="432" cy="112"/>
                <a:chOff x="288" y="256"/>
                <a:chExt cx="432" cy="112"/>
              </a:xfrm>
              <a:grpFill/>
            </p:grpSpPr>
            <p:sp>
              <p:nvSpPr>
                <p:cNvPr id="12"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4"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21"/>
              <p:cNvGrpSpPr/>
              <p:nvPr/>
            </p:nvGrpSpPr>
            <p:grpSpPr bwMode="auto">
              <a:xfrm>
                <a:off x="144" y="368"/>
                <a:ext cx="432" cy="112"/>
                <a:chOff x="288" y="256"/>
                <a:chExt cx="432" cy="112"/>
              </a:xfrm>
              <a:grpFill/>
            </p:grpSpPr>
            <p:sp>
              <p:nvSpPr>
                <p:cNvPr id="9"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0"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1"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355331" name="Group 1"/>
          <p:cNvGrpSpPr/>
          <p:nvPr/>
        </p:nvGrpSpPr>
        <p:grpSpPr>
          <a:xfrm>
            <a:off x="317500" y="1066800"/>
            <a:ext cx="8431213" cy="2554288"/>
            <a:chOff x="316736" y="1066800"/>
            <a:chExt cx="8432616" cy="2554594"/>
          </a:xfrm>
        </p:grpSpPr>
        <p:pic>
          <p:nvPicPr>
            <p:cNvPr id="355332" name="Picture 2"/>
            <p:cNvPicPr>
              <a:picLocks noChangeAspect="1"/>
            </p:cNvPicPr>
            <p:nvPr/>
          </p:nvPicPr>
          <p:blipFill>
            <a:blip r:embed="rId1"/>
            <a:stretch>
              <a:fillRect/>
            </a:stretch>
          </p:blipFill>
          <p:spPr>
            <a:xfrm>
              <a:off x="316736" y="1066800"/>
              <a:ext cx="8432616" cy="2554594"/>
            </a:xfrm>
            <a:prstGeom prst="rect">
              <a:avLst/>
            </a:prstGeom>
            <a:noFill/>
            <a:ln w="9525">
              <a:noFill/>
            </a:ln>
          </p:spPr>
        </p:pic>
        <p:sp>
          <p:nvSpPr>
            <p:cNvPr id="355333" name="Rectangle 17"/>
            <p:cNvSpPr/>
            <p:nvPr/>
          </p:nvSpPr>
          <p:spPr>
            <a:xfrm>
              <a:off x="461140" y="1066800"/>
              <a:ext cx="8155809" cy="2438400"/>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7377"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2.61:  </a:t>
            </a:r>
            <a:r>
              <a:rPr sz="2000">
                <a:latin typeface="Times-BoldItalic"/>
              </a:rPr>
              <a:t>Sockets used in TCP communication</a:t>
            </a:r>
            <a:endParaRPr sz="2000">
              <a:solidFill>
                <a:schemeClr val="bg2"/>
              </a:solidFill>
              <a:latin typeface="Times-BoldItalic"/>
            </a:endParaRPr>
          </a:p>
        </p:txBody>
      </p:sp>
      <p:pic>
        <p:nvPicPr>
          <p:cNvPr id="357378" name="Picture 5"/>
          <p:cNvPicPr>
            <a:picLocks noChangeAspect="1"/>
          </p:cNvPicPr>
          <p:nvPr/>
        </p:nvPicPr>
        <p:blipFill>
          <a:blip r:embed="rId1"/>
          <a:stretch>
            <a:fillRect/>
          </a:stretch>
        </p:blipFill>
        <p:spPr>
          <a:xfrm>
            <a:off x="288925" y="2057400"/>
            <a:ext cx="2149475" cy="3033713"/>
          </a:xfrm>
          <a:prstGeom prst="rect">
            <a:avLst/>
          </a:prstGeom>
          <a:noFill/>
          <a:ln w="9525">
            <a:noFill/>
          </a:ln>
        </p:spPr>
      </p:pic>
      <p:pic>
        <p:nvPicPr>
          <p:cNvPr id="357379" name="Picture 6"/>
          <p:cNvPicPr>
            <a:picLocks noChangeAspect="1"/>
          </p:cNvPicPr>
          <p:nvPr/>
        </p:nvPicPr>
        <p:blipFill>
          <a:blip r:embed="rId2"/>
          <a:stretch>
            <a:fillRect/>
          </a:stretch>
        </p:blipFill>
        <p:spPr>
          <a:xfrm>
            <a:off x="6096000" y="1228725"/>
            <a:ext cx="2587625" cy="4090988"/>
          </a:xfrm>
          <a:prstGeom prst="rect">
            <a:avLst/>
          </a:prstGeom>
          <a:noFill/>
          <a:ln w="9525">
            <a:noFill/>
          </a:ln>
        </p:spPr>
      </p:pic>
      <p:grpSp>
        <p:nvGrpSpPr>
          <p:cNvPr id="8" name="Group 7"/>
          <p:cNvGrpSpPr/>
          <p:nvPr/>
        </p:nvGrpSpPr>
        <p:grpSpPr>
          <a:xfrm>
            <a:off x="1752600" y="3149600"/>
            <a:ext cx="5700713" cy="642938"/>
            <a:chOff x="1752600" y="3149796"/>
            <a:chExt cx="5700375" cy="642016"/>
          </a:xfrm>
        </p:grpSpPr>
        <p:pic>
          <p:nvPicPr>
            <p:cNvPr id="357393" name="Picture 9"/>
            <p:cNvPicPr>
              <a:picLocks noChangeAspect="1"/>
            </p:cNvPicPr>
            <p:nvPr/>
          </p:nvPicPr>
          <p:blipFill>
            <a:blip r:embed="rId3"/>
            <a:stretch>
              <a:fillRect/>
            </a:stretch>
          </p:blipFill>
          <p:spPr>
            <a:xfrm>
              <a:off x="1752600" y="3356437"/>
              <a:ext cx="5700375" cy="435375"/>
            </a:xfrm>
            <a:prstGeom prst="rect">
              <a:avLst/>
            </a:prstGeom>
            <a:noFill/>
            <a:ln w="9525">
              <a:noFill/>
            </a:ln>
          </p:spPr>
        </p:pic>
        <p:pic>
          <p:nvPicPr>
            <p:cNvPr id="357394" name="Picture 10"/>
            <p:cNvPicPr>
              <a:picLocks noChangeAspect="1"/>
            </p:cNvPicPr>
            <p:nvPr/>
          </p:nvPicPr>
          <p:blipFill>
            <a:blip r:embed="rId4"/>
            <a:stretch>
              <a:fillRect/>
            </a:stretch>
          </p:blipFill>
          <p:spPr>
            <a:xfrm>
              <a:off x="3218513" y="3149796"/>
              <a:ext cx="2521144" cy="248977"/>
            </a:xfrm>
            <a:prstGeom prst="rect">
              <a:avLst/>
            </a:prstGeom>
            <a:noFill/>
            <a:ln w="9525">
              <a:noFill/>
            </a:ln>
          </p:spPr>
        </p:pic>
      </p:grpSp>
      <p:grpSp>
        <p:nvGrpSpPr>
          <p:cNvPr id="7" name="Group 6"/>
          <p:cNvGrpSpPr/>
          <p:nvPr/>
        </p:nvGrpSpPr>
        <p:grpSpPr>
          <a:xfrm>
            <a:off x="1752600" y="1784350"/>
            <a:ext cx="5700713" cy="708025"/>
            <a:chOff x="1752600" y="1784873"/>
            <a:chExt cx="5700375" cy="707903"/>
          </a:xfrm>
        </p:grpSpPr>
        <p:pic>
          <p:nvPicPr>
            <p:cNvPr id="357391" name="Picture 9"/>
            <p:cNvPicPr>
              <a:picLocks noChangeAspect="1"/>
            </p:cNvPicPr>
            <p:nvPr/>
          </p:nvPicPr>
          <p:blipFill>
            <a:blip r:embed="rId3"/>
            <a:stretch>
              <a:fillRect/>
            </a:stretch>
          </p:blipFill>
          <p:spPr>
            <a:xfrm>
              <a:off x="1752600" y="2057401"/>
              <a:ext cx="5700375" cy="435375"/>
            </a:xfrm>
            <a:prstGeom prst="rect">
              <a:avLst/>
            </a:prstGeom>
            <a:noFill/>
            <a:ln w="9525">
              <a:noFill/>
            </a:ln>
          </p:spPr>
        </p:pic>
        <p:pic>
          <p:nvPicPr>
            <p:cNvPr id="357392" name="Picture 11"/>
            <p:cNvPicPr>
              <a:picLocks noChangeAspect="1"/>
            </p:cNvPicPr>
            <p:nvPr/>
          </p:nvPicPr>
          <p:blipFill>
            <a:blip r:embed="rId5"/>
            <a:stretch>
              <a:fillRect/>
            </a:stretch>
          </p:blipFill>
          <p:spPr>
            <a:xfrm>
              <a:off x="3218513" y="1784873"/>
              <a:ext cx="2521144" cy="248977"/>
            </a:xfrm>
            <a:prstGeom prst="rect">
              <a:avLst/>
            </a:prstGeom>
            <a:noFill/>
            <a:ln w="9525">
              <a:noFill/>
            </a:ln>
          </p:spPr>
        </p:pic>
      </p:grpSp>
      <p:pic>
        <p:nvPicPr>
          <p:cNvPr id="91149" name="Picture 13"/>
          <p:cNvPicPr>
            <a:picLocks noChangeAspect="1"/>
          </p:cNvPicPr>
          <p:nvPr/>
        </p:nvPicPr>
        <p:blipFill>
          <a:blip r:embed="rId6"/>
          <a:stretch>
            <a:fillRect/>
          </a:stretch>
        </p:blipFill>
        <p:spPr>
          <a:xfrm>
            <a:off x="6699250" y="2444750"/>
            <a:ext cx="754063" cy="555625"/>
          </a:xfrm>
          <a:prstGeom prst="rect">
            <a:avLst/>
          </a:prstGeom>
          <a:noFill/>
          <a:ln w="9525">
            <a:noFill/>
          </a:ln>
        </p:spPr>
      </p:pic>
      <p:pic>
        <p:nvPicPr>
          <p:cNvPr id="91151" name="Picture 15"/>
          <p:cNvPicPr>
            <a:picLocks noChangeAspect="1"/>
          </p:cNvPicPr>
          <p:nvPr/>
        </p:nvPicPr>
        <p:blipFill>
          <a:blip r:embed="rId7"/>
          <a:stretch>
            <a:fillRect/>
          </a:stretch>
        </p:blipFill>
        <p:spPr>
          <a:xfrm>
            <a:off x="6700838" y="3881438"/>
            <a:ext cx="754062" cy="547687"/>
          </a:xfrm>
          <a:prstGeom prst="rect">
            <a:avLst/>
          </a:prstGeom>
          <a:noFill/>
          <a:ln w="9525">
            <a:noFill/>
          </a:ln>
        </p:spPr>
      </p:pic>
      <p:grpSp>
        <p:nvGrpSpPr>
          <p:cNvPr id="5" name="Group 4"/>
          <p:cNvGrpSpPr/>
          <p:nvPr/>
        </p:nvGrpSpPr>
        <p:grpSpPr>
          <a:xfrm>
            <a:off x="2139950" y="2319338"/>
            <a:ext cx="4178300" cy="681037"/>
            <a:chOff x="2140007" y="2319610"/>
            <a:chExt cx="4178186" cy="681364"/>
          </a:xfrm>
        </p:grpSpPr>
        <p:pic>
          <p:nvPicPr>
            <p:cNvPr id="357389" name="Picture 12"/>
            <p:cNvPicPr>
              <a:picLocks noChangeAspect="1"/>
            </p:cNvPicPr>
            <p:nvPr/>
          </p:nvPicPr>
          <p:blipFill>
            <a:blip r:embed="rId8"/>
            <a:stretch>
              <a:fillRect/>
            </a:stretch>
          </p:blipFill>
          <p:spPr>
            <a:xfrm>
              <a:off x="2140007" y="2614942"/>
              <a:ext cx="4178186" cy="386032"/>
            </a:xfrm>
            <a:prstGeom prst="rect">
              <a:avLst/>
            </a:prstGeom>
            <a:noFill/>
            <a:ln w="9525">
              <a:noFill/>
            </a:ln>
          </p:spPr>
        </p:pic>
        <p:pic>
          <p:nvPicPr>
            <p:cNvPr id="357390" name="Picture 16"/>
            <p:cNvPicPr>
              <a:picLocks noChangeAspect="1"/>
            </p:cNvPicPr>
            <p:nvPr/>
          </p:nvPicPr>
          <p:blipFill>
            <a:blip r:embed="rId9"/>
            <a:stretch>
              <a:fillRect/>
            </a:stretch>
          </p:blipFill>
          <p:spPr>
            <a:xfrm>
              <a:off x="4229100" y="2319610"/>
              <a:ext cx="218413" cy="248977"/>
            </a:xfrm>
            <a:prstGeom prst="rect">
              <a:avLst/>
            </a:prstGeom>
            <a:noFill/>
            <a:ln w="9525">
              <a:noFill/>
            </a:ln>
          </p:spPr>
        </p:pic>
      </p:grpSp>
      <p:grpSp>
        <p:nvGrpSpPr>
          <p:cNvPr id="6" name="Group 5"/>
          <p:cNvGrpSpPr/>
          <p:nvPr/>
        </p:nvGrpSpPr>
        <p:grpSpPr>
          <a:xfrm>
            <a:off x="2139950" y="3633788"/>
            <a:ext cx="4178300" cy="714375"/>
            <a:chOff x="2140007" y="3633064"/>
            <a:chExt cx="4178186" cy="715368"/>
          </a:xfrm>
        </p:grpSpPr>
        <p:pic>
          <p:nvPicPr>
            <p:cNvPr id="357387" name="Picture 12"/>
            <p:cNvPicPr>
              <a:picLocks noChangeAspect="1"/>
            </p:cNvPicPr>
            <p:nvPr/>
          </p:nvPicPr>
          <p:blipFill>
            <a:blip r:embed="rId8"/>
            <a:stretch>
              <a:fillRect/>
            </a:stretch>
          </p:blipFill>
          <p:spPr>
            <a:xfrm>
              <a:off x="2140007" y="3962400"/>
              <a:ext cx="4178186" cy="386032"/>
            </a:xfrm>
            <a:prstGeom prst="rect">
              <a:avLst/>
            </a:prstGeom>
            <a:noFill/>
            <a:ln w="9525">
              <a:noFill/>
            </a:ln>
          </p:spPr>
        </p:pic>
        <p:pic>
          <p:nvPicPr>
            <p:cNvPr id="357388" name="Picture 17"/>
            <p:cNvPicPr>
              <a:picLocks noChangeAspect="1"/>
            </p:cNvPicPr>
            <p:nvPr/>
          </p:nvPicPr>
          <p:blipFill>
            <a:blip r:embed="rId10"/>
            <a:stretch>
              <a:fillRect/>
            </a:stretch>
          </p:blipFill>
          <p:spPr>
            <a:xfrm>
              <a:off x="4229099" y="3633064"/>
              <a:ext cx="218413" cy="248977"/>
            </a:xfrm>
            <a:prstGeom prst="rect">
              <a:avLst/>
            </a:prstGeom>
            <a:noFill/>
            <a:ln w="9525">
              <a:noFill/>
            </a:ln>
          </p:spPr>
        </p:pic>
      </p:grpSp>
      <p:pic>
        <p:nvPicPr>
          <p:cNvPr id="91154" name="Picture 18"/>
          <p:cNvPicPr>
            <a:picLocks noChangeAspect="1"/>
          </p:cNvPicPr>
          <p:nvPr/>
        </p:nvPicPr>
        <p:blipFill>
          <a:blip r:embed="rId11"/>
          <a:stretch>
            <a:fillRect/>
          </a:stretch>
        </p:blipFill>
        <p:spPr>
          <a:xfrm>
            <a:off x="3217863" y="5068888"/>
            <a:ext cx="1682750" cy="990600"/>
          </a:xfrm>
          <a:prstGeom prst="rect">
            <a:avLst/>
          </a:prstGeom>
          <a:noFill/>
          <a:ln w="9525">
            <a:noFill/>
          </a:ln>
        </p:spPr>
      </p:pic>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73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57378"/>
                                        </p:tgtEl>
                                        <p:attrNameLst>
                                          <p:attrName>style.visibility</p:attrName>
                                        </p:attrNameLst>
                                      </p:cBhvr>
                                      <p:to>
                                        <p:strVal val="visible"/>
                                      </p:to>
                                    </p:set>
                                    <p:anim calcmode="lin" valueType="num">
                                      <p:cBhvr>
                                        <p:cTn id="11" dur="500" fill="hold"/>
                                        <p:tgtEl>
                                          <p:spTgt spid="357378"/>
                                        </p:tgtEl>
                                        <p:attrNameLst>
                                          <p:attrName>ppt_w</p:attrName>
                                        </p:attrNameLst>
                                      </p:cBhvr>
                                      <p:tavLst>
                                        <p:tav tm="0">
                                          <p:val>
                                            <p:fltVal val="0.000000"/>
                                          </p:val>
                                        </p:tav>
                                        <p:tav tm="100000">
                                          <p:val>
                                            <p:strVal val="#ppt_w"/>
                                          </p:val>
                                        </p:tav>
                                      </p:tavLst>
                                    </p:anim>
                                    <p:anim calcmode="lin" valueType="num">
                                      <p:cBhvr>
                                        <p:cTn id="12" dur="500" fill="hold"/>
                                        <p:tgtEl>
                                          <p:spTgt spid="357378"/>
                                        </p:tgtEl>
                                        <p:attrNameLst>
                                          <p:attrName>ppt_h</p:attrName>
                                        </p:attrNameLst>
                                      </p:cBhvr>
                                      <p:tavLst>
                                        <p:tav tm="0">
                                          <p:val>
                                            <p:fltVal val="0.000000"/>
                                          </p:val>
                                        </p:tav>
                                        <p:tav tm="100000">
                                          <p:val>
                                            <p:strVal val="#ppt_h"/>
                                          </p:val>
                                        </p:tav>
                                      </p:tavLst>
                                    </p:anim>
                                    <p:animEffect transition="in" filter="fade">
                                      <p:cBhvr>
                                        <p:cTn id="13" dur="500"/>
                                        <p:tgtEl>
                                          <p:spTgt spid="35737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91149"/>
                                        </p:tgtEl>
                                        <p:attrNameLst>
                                          <p:attrName>style.visibility</p:attrName>
                                        </p:attrNameLst>
                                      </p:cBhvr>
                                      <p:to>
                                        <p:strVal val="visible"/>
                                      </p:to>
                                    </p:set>
                                    <p:animEffect transition="in" filter="wipe(right)">
                                      <p:cBhvr>
                                        <p:cTn id="23" dur="500"/>
                                        <p:tgtEl>
                                          <p:spTgt spid="9114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91151"/>
                                        </p:tgtEl>
                                        <p:attrNameLst>
                                          <p:attrName>style.visibility</p:attrName>
                                        </p:attrNameLst>
                                      </p:cBhvr>
                                      <p:to>
                                        <p:strVal val="visible"/>
                                      </p:to>
                                    </p:set>
                                    <p:animEffect transition="in" filter="wipe(right)">
                                      <p:cBhvr>
                                        <p:cTn id="38" dur="500"/>
                                        <p:tgtEl>
                                          <p:spTgt spid="91151"/>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arn(inVertical)">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91154"/>
                                        </p:tgtEl>
                                        <p:attrNameLst>
                                          <p:attrName>style.visibility</p:attrName>
                                        </p:attrNameLst>
                                      </p:cBhvr>
                                      <p:to>
                                        <p:strVal val="visible"/>
                                      </p:to>
                                    </p:set>
                                    <p:animEffect transition="in" filter="wipe(down)">
                                      <p:cBhvr>
                                        <p:cTn id="48" dur="580">
                                          <p:stCondLst>
                                            <p:cond delay="0"/>
                                          </p:stCondLst>
                                        </p:cTn>
                                        <p:tgtEl>
                                          <p:spTgt spid="91154"/>
                                        </p:tgtEl>
                                      </p:cBhvr>
                                    </p:animEffect>
                                    <p:anim calcmode="lin" valueType="num">
                                      <p:cBhvr>
                                        <p:cTn id="49" dur="1822" tmFilter="0,0; 0.14,0.36; 0.43,0.73; 0.71,0.91; 1.0,1.0">
                                          <p:stCondLst>
                                            <p:cond delay="0"/>
                                          </p:stCondLst>
                                        </p:cTn>
                                        <p:tgtEl>
                                          <p:spTgt spid="91154"/>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91154"/>
                                        </p:tgtEl>
                                        <p:attrNameLst>
                                          <p:attrName>ppt_y</p:attrName>
                                        </p:attrNameLst>
                                      </p:cBhvr>
                                      <p:tavLst>
                                        <p:tav tm="0" fmla="#ppt_y-sin(pi*$)/3">
                                          <p:val>
                                            <p:fltVal val="0.500000"/>
                                          </p:val>
                                        </p:tav>
                                        <p:tav tm="100000">
                                          <p:val>
                                            <p:fltVal val="1.000000"/>
                                          </p:val>
                                        </p:tav>
                                      </p:tavLst>
                                    </p:anim>
                                    <p:anim calcmode="lin" valueType="num">
                                      <p:cBhvr>
                                        <p:cTn id="51" dur="664" tmFilter="0, 0; 0.125,0.2665; 0.25,0.4; 0.375,0.465; 0.5,0.5;  0.625,0.535; 0.75,0.6; 0.875,0.7335; 1,1">
                                          <p:stCondLst>
                                            <p:cond delay="664"/>
                                          </p:stCondLst>
                                        </p:cTn>
                                        <p:tgtEl>
                                          <p:spTgt spid="91154"/>
                                        </p:tgtEl>
                                        <p:attrNameLst>
                                          <p:attrName>ppt_y</p:attrName>
                                        </p:attrNameLst>
                                      </p:cBhvr>
                                      <p:tavLst>
                                        <p:tav tm="0" fmla="#ppt_y-sin(pi*$)/9">
                                          <p:val>
                                            <p:fltVal val="0.000000"/>
                                          </p:val>
                                        </p:tav>
                                        <p:tav tm="100000">
                                          <p:val>
                                            <p:fltVal val="1.000000"/>
                                          </p:val>
                                        </p:tav>
                                      </p:tavLst>
                                    </p:anim>
                                    <p:anim calcmode="lin" valueType="num">
                                      <p:cBhvr>
                                        <p:cTn id="52" dur="332" tmFilter="0, 0; 0.125,0.2665; 0.25,0.4; 0.375,0.465; 0.5,0.5;  0.625,0.535; 0.75,0.6; 0.875,0.7335; 1,1">
                                          <p:stCondLst>
                                            <p:cond delay="1324"/>
                                          </p:stCondLst>
                                        </p:cTn>
                                        <p:tgtEl>
                                          <p:spTgt spid="91154"/>
                                        </p:tgtEl>
                                        <p:attrNameLst>
                                          <p:attrName>ppt_y</p:attrName>
                                        </p:attrNameLst>
                                      </p:cBhvr>
                                      <p:tavLst>
                                        <p:tav tm="0" fmla="#ppt_y-sin(pi*$)/27">
                                          <p:val>
                                            <p:fltVal val="0.000000"/>
                                          </p:val>
                                        </p:tav>
                                        <p:tav tm="100000">
                                          <p:val>
                                            <p:fltVal val="1.000000"/>
                                          </p:val>
                                        </p:tav>
                                      </p:tavLst>
                                    </p:anim>
                                    <p:anim calcmode="lin" valueType="num">
                                      <p:cBhvr>
                                        <p:cTn id="53" dur="164" tmFilter="0, 0; 0.125,0.2665; 0.25,0.4; 0.375,0.465; 0.5,0.5;  0.625,0.535; 0.75,0.6; 0.875,0.7335; 1,1">
                                          <p:stCondLst>
                                            <p:cond delay="1656"/>
                                          </p:stCondLst>
                                        </p:cTn>
                                        <p:tgtEl>
                                          <p:spTgt spid="91154"/>
                                        </p:tgtEl>
                                        <p:attrNameLst>
                                          <p:attrName>ppt_y</p:attrName>
                                        </p:attrNameLst>
                                      </p:cBhvr>
                                      <p:tavLst>
                                        <p:tav tm="0" fmla="#ppt_y-sin(pi*$)/81">
                                          <p:val>
                                            <p:fltVal val="0.000000"/>
                                          </p:val>
                                        </p:tav>
                                        <p:tav tm="100000">
                                          <p:val>
                                            <p:fltVal val="1.000000"/>
                                          </p:val>
                                        </p:tav>
                                      </p:tavLst>
                                    </p:anim>
                                    <p:animScale>
                                      <p:cBhvr>
                                        <p:cTn id="54" dur="26">
                                          <p:stCondLst>
                                            <p:cond delay="650"/>
                                          </p:stCondLst>
                                        </p:cTn>
                                        <p:tgtEl>
                                          <p:spTgt spid="91154"/>
                                        </p:tgtEl>
                                      </p:cBhvr>
                                      <p:to x="100000" y="60000"/>
                                    </p:animScale>
                                    <p:animScale>
                                      <p:cBhvr>
                                        <p:cTn id="55" dur="166" decel="50000">
                                          <p:stCondLst>
                                            <p:cond delay="676"/>
                                          </p:stCondLst>
                                        </p:cTn>
                                        <p:tgtEl>
                                          <p:spTgt spid="91154"/>
                                        </p:tgtEl>
                                      </p:cBhvr>
                                      <p:to x="100000" y="100000"/>
                                    </p:animScale>
                                    <p:animScale>
                                      <p:cBhvr>
                                        <p:cTn id="56" dur="26">
                                          <p:stCondLst>
                                            <p:cond delay="1312"/>
                                          </p:stCondLst>
                                        </p:cTn>
                                        <p:tgtEl>
                                          <p:spTgt spid="91154"/>
                                        </p:tgtEl>
                                      </p:cBhvr>
                                      <p:to x="100000" y="80000"/>
                                    </p:animScale>
                                    <p:animScale>
                                      <p:cBhvr>
                                        <p:cTn id="57" dur="166" decel="50000">
                                          <p:stCondLst>
                                            <p:cond delay="1338"/>
                                          </p:stCondLst>
                                        </p:cTn>
                                        <p:tgtEl>
                                          <p:spTgt spid="91154"/>
                                        </p:tgtEl>
                                      </p:cBhvr>
                                      <p:to x="100000" y="100000"/>
                                    </p:animScale>
                                    <p:animScale>
                                      <p:cBhvr>
                                        <p:cTn id="58" dur="26">
                                          <p:stCondLst>
                                            <p:cond delay="1642"/>
                                          </p:stCondLst>
                                        </p:cTn>
                                        <p:tgtEl>
                                          <p:spTgt spid="91154"/>
                                        </p:tgtEl>
                                      </p:cBhvr>
                                      <p:to x="100000" y="90000"/>
                                    </p:animScale>
                                    <p:animScale>
                                      <p:cBhvr>
                                        <p:cTn id="59" dur="166" decel="50000">
                                          <p:stCondLst>
                                            <p:cond delay="1668"/>
                                          </p:stCondLst>
                                        </p:cTn>
                                        <p:tgtEl>
                                          <p:spTgt spid="91154"/>
                                        </p:tgtEl>
                                      </p:cBhvr>
                                      <p:to x="100000" y="100000"/>
                                    </p:animScale>
                                    <p:animScale>
                                      <p:cBhvr>
                                        <p:cTn id="60" dur="26">
                                          <p:stCondLst>
                                            <p:cond delay="1808"/>
                                          </p:stCondLst>
                                        </p:cTn>
                                        <p:tgtEl>
                                          <p:spTgt spid="91154"/>
                                        </p:tgtEl>
                                      </p:cBhvr>
                                      <p:to x="100000" y="95000"/>
                                    </p:animScale>
                                    <p:animScale>
                                      <p:cBhvr>
                                        <p:cTn id="61" dur="166" decel="50000">
                                          <p:stCondLst>
                                            <p:cond delay="1834"/>
                                          </p:stCondLst>
                                        </p:cTn>
                                        <p:tgtEl>
                                          <p:spTgt spid="911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9425"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2.62:  </a:t>
            </a:r>
            <a:r>
              <a:rPr sz="2000">
                <a:latin typeface="Times-BoldItalic"/>
              </a:rPr>
              <a:t>Flow diagram for iterative TCP communication</a:t>
            </a:r>
            <a:endParaRPr sz="2000">
              <a:solidFill>
                <a:schemeClr val="bg2"/>
              </a:solidFill>
              <a:latin typeface="Times-BoldItalic"/>
            </a:endParaRPr>
          </a:p>
        </p:txBody>
      </p:sp>
      <p:pic>
        <p:nvPicPr>
          <p:cNvPr id="359426" name="Picture 5"/>
          <p:cNvPicPr>
            <a:picLocks noChangeAspect="1"/>
          </p:cNvPicPr>
          <p:nvPr/>
        </p:nvPicPr>
        <p:blipFill>
          <a:blip r:embed="rId1"/>
          <a:stretch>
            <a:fillRect/>
          </a:stretch>
        </p:blipFill>
        <p:spPr>
          <a:xfrm>
            <a:off x="7059613" y="533400"/>
            <a:ext cx="1474787" cy="5722938"/>
          </a:xfrm>
          <a:prstGeom prst="rect">
            <a:avLst/>
          </a:prstGeom>
          <a:noFill/>
          <a:ln w="9525">
            <a:noFill/>
          </a:ln>
        </p:spPr>
      </p:pic>
      <p:pic>
        <p:nvPicPr>
          <p:cNvPr id="359427" name="Picture 6"/>
          <p:cNvPicPr>
            <a:picLocks noChangeAspect="1"/>
          </p:cNvPicPr>
          <p:nvPr/>
        </p:nvPicPr>
        <p:blipFill>
          <a:blip r:embed="rId2"/>
          <a:stretch>
            <a:fillRect/>
          </a:stretch>
        </p:blipFill>
        <p:spPr>
          <a:xfrm>
            <a:off x="468313" y="1563688"/>
            <a:ext cx="1462087" cy="4989512"/>
          </a:xfrm>
          <a:prstGeom prst="rect">
            <a:avLst/>
          </a:prstGeom>
          <a:noFill/>
          <a:ln w="9525">
            <a:noFill/>
          </a:ln>
        </p:spPr>
      </p:pic>
      <p:pic>
        <p:nvPicPr>
          <p:cNvPr id="92167" name="Picture 7"/>
          <p:cNvPicPr>
            <a:picLocks noChangeAspect="1"/>
          </p:cNvPicPr>
          <p:nvPr/>
        </p:nvPicPr>
        <p:blipFill>
          <a:blip r:embed="rId3"/>
          <a:stretch>
            <a:fillRect/>
          </a:stretch>
        </p:blipFill>
        <p:spPr>
          <a:xfrm>
            <a:off x="6410325" y="838200"/>
            <a:ext cx="447675" cy="1635125"/>
          </a:xfrm>
          <a:prstGeom prst="rect">
            <a:avLst/>
          </a:prstGeom>
          <a:noFill/>
          <a:ln w="9525">
            <a:noFill/>
          </a:ln>
        </p:spPr>
      </p:pic>
      <p:pic>
        <p:nvPicPr>
          <p:cNvPr id="92168" name="Picture 8"/>
          <p:cNvPicPr>
            <a:picLocks noChangeAspect="1"/>
          </p:cNvPicPr>
          <p:nvPr/>
        </p:nvPicPr>
        <p:blipFill>
          <a:blip r:embed="rId4"/>
          <a:stretch>
            <a:fillRect/>
          </a:stretch>
        </p:blipFill>
        <p:spPr>
          <a:xfrm>
            <a:off x="2057400" y="2057400"/>
            <a:ext cx="438150" cy="1076325"/>
          </a:xfrm>
          <a:prstGeom prst="rect">
            <a:avLst/>
          </a:prstGeom>
          <a:noFill/>
          <a:ln w="9525">
            <a:noFill/>
          </a:ln>
        </p:spPr>
      </p:pic>
      <p:pic>
        <p:nvPicPr>
          <p:cNvPr id="92169" name="Picture 9"/>
          <p:cNvPicPr>
            <a:picLocks noChangeAspect="1"/>
          </p:cNvPicPr>
          <p:nvPr/>
        </p:nvPicPr>
        <p:blipFill>
          <a:blip r:embed="rId5"/>
          <a:stretch>
            <a:fillRect/>
          </a:stretch>
        </p:blipFill>
        <p:spPr>
          <a:xfrm>
            <a:off x="2511425" y="2179638"/>
            <a:ext cx="3898900" cy="715962"/>
          </a:xfrm>
          <a:prstGeom prst="rect">
            <a:avLst/>
          </a:prstGeom>
          <a:noFill/>
          <a:ln w="9525">
            <a:noFill/>
          </a:ln>
        </p:spPr>
      </p:pic>
      <p:pic>
        <p:nvPicPr>
          <p:cNvPr id="92170" name="Picture 10"/>
          <p:cNvPicPr>
            <a:picLocks noChangeAspect="1"/>
          </p:cNvPicPr>
          <p:nvPr/>
        </p:nvPicPr>
        <p:blipFill>
          <a:blip r:embed="rId6"/>
          <a:stretch>
            <a:fillRect/>
          </a:stretch>
        </p:blipFill>
        <p:spPr>
          <a:xfrm>
            <a:off x="6308725" y="2819400"/>
            <a:ext cx="549275" cy="1847850"/>
          </a:xfrm>
          <a:prstGeom prst="rect">
            <a:avLst/>
          </a:prstGeom>
          <a:noFill/>
          <a:ln w="9525">
            <a:noFill/>
          </a:ln>
        </p:spPr>
      </p:pic>
      <p:pic>
        <p:nvPicPr>
          <p:cNvPr id="92171" name="Picture 11"/>
          <p:cNvPicPr>
            <a:picLocks noChangeAspect="1"/>
          </p:cNvPicPr>
          <p:nvPr/>
        </p:nvPicPr>
        <p:blipFill>
          <a:blip r:embed="rId7"/>
          <a:stretch>
            <a:fillRect/>
          </a:stretch>
        </p:blipFill>
        <p:spPr>
          <a:xfrm>
            <a:off x="2082800" y="3571875"/>
            <a:ext cx="438150" cy="974725"/>
          </a:xfrm>
          <a:prstGeom prst="rect">
            <a:avLst/>
          </a:prstGeom>
          <a:noFill/>
          <a:ln w="9525">
            <a:noFill/>
          </a:ln>
        </p:spPr>
      </p:pic>
      <p:pic>
        <p:nvPicPr>
          <p:cNvPr id="359433" name="Picture 12"/>
          <p:cNvPicPr>
            <a:picLocks noChangeAspect="1"/>
          </p:cNvPicPr>
          <p:nvPr/>
        </p:nvPicPr>
        <p:blipFill>
          <a:blip r:embed="rId8"/>
          <a:stretch>
            <a:fillRect/>
          </a:stretch>
        </p:blipFill>
        <p:spPr>
          <a:xfrm>
            <a:off x="2692400" y="4048125"/>
            <a:ext cx="3556000" cy="523875"/>
          </a:xfrm>
          <a:prstGeom prst="rect">
            <a:avLst/>
          </a:prstGeom>
          <a:noFill/>
          <a:ln w="9525">
            <a:noFill/>
          </a:ln>
        </p:spPr>
      </p:pic>
      <p:pic>
        <p:nvPicPr>
          <p:cNvPr id="92174" name="Picture 14"/>
          <p:cNvPicPr>
            <a:picLocks noChangeAspect="1"/>
          </p:cNvPicPr>
          <p:nvPr/>
        </p:nvPicPr>
        <p:blipFill>
          <a:blip r:embed="rId9"/>
          <a:stretch>
            <a:fillRect/>
          </a:stretch>
        </p:blipFill>
        <p:spPr>
          <a:xfrm>
            <a:off x="2073275" y="5486400"/>
            <a:ext cx="438150" cy="415925"/>
          </a:xfrm>
          <a:prstGeom prst="rect">
            <a:avLst/>
          </a:prstGeom>
          <a:noFill/>
          <a:ln w="9525">
            <a:noFill/>
          </a:ln>
        </p:spPr>
      </p:pic>
      <p:pic>
        <p:nvPicPr>
          <p:cNvPr id="92175" name="Picture 15"/>
          <p:cNvPicPr>
            <a:picLocks noChangeAspect="1"/>
          </p:cNvPicPr>
          <p:nvPr/>
        </p:nvPicPr>
        <p:blipFill>
          <a:blip r:embed="rId10"/>
          <a:stretch>
            <a:fillRect/>
          </a:stretch>
        </p:blipFill>
        <p:spPr>
          <a:xfrm>
            <a:off x="6324600" y="5486400"/>
            <a:ext cx="546100" cy="476250"/>
          </a:xfrm>
          <a:prstGeom prst="rect">
            <a:avLst/>
          </a:prstGeom>
          <a:noFill/>
          <a:ln w="9525">
            <a:noFill/>
          </a:ln>
        </p:spPr>
      </p:pic>
      <p:pic>
        <p:nvPicPr>
          <p:cNvPr id="92178" name="Picture 18"/>
          <p:cNvPicPr>
            <a:picLocks noChangeAspect="1"/>
          </p:cNvPicPr>
          <p:nvPr/>
        </p:nvPicPr>
        <p:blipFill>
          <a:blip r:embed="rId11"/>
          <a:stretch>
            <a:fillRect/>
          </a:stretch>
        </p:blipFill>
        <p:spPr>
          <a:xfrm>
            <a:off x="2692400" y="5410200"/>
            <a:ext cx="3479800" cy="425450"/>
          </a:xfrm>
          <a:prstGeom prst="rect">
            <a:avLst/>
          </a:prstGeom>
          <a:noFill/>
          <a:ln w="9525">
            <a:noFill/>
          </a:ln>
        </p:spPr>
      </p:pic>
      <p:pic>
        <p:nvPicPr>
          <p:cNvPr id="92179" name="Picture 19"/>
          <p:cNvPicPr>
            <a:picLocks noChangeAspect="1"/>
          </p:cNvPicPr>
          <p:nvPr/>
        </p:nvPicPr>
        <p:blipFill>
          <a:blip r:embed="rId12"/>
          <a:stretch>
            <a:fillRect/>
          </a:stretch>
        </p:blipFill>
        <p:spPr>
          <a:xfrm>
            <a:off x="2895600" y="820738"/>
            <a:ext cx="1601788" cy="99060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4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4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2167"/>
                                        </p:tgtEl>
                                        <p:attrNameLst>
                                          <p:attrName>style.visibility</p:attrName>
                                        </p:attrNameLst>
                                      </p:cBhvr>
                                      <p:to>
                                        <p:strVal val="visible"/>
                                      </p:to>
                                    </p:set>
                                    <p:animEffect transition="in" filter="wipe(up)">
                                      <p:cBhvr>
                                        <p:cTn id="15" dur="500"/>
                                        <p:tgtEl>
                                          <p:spTgt spid="921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2168"/>
                                        </p:tgtEl>
                                        <p:attrNameLst>
                                          <p:attrName>style.visibility</p:attrName>
                                        </p:attrNameLst>
                                      </p:cBhvr>
                                      <p:to>
                                        <p:strVal val="visible"/>
                                      </p:to>
                                    </p:set>
                                    <p:animEffect transition="in" filter="wipe(up)">
                                      <p:cBhvr>
                                        <p:cTn id="20" dur="500"/>
                                        <p:tgtEl>
                                          <p:spTgt spid="9216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2169"/>
                                        </p:tgtEl>
                                        <p:attrNameLst>
                                          <p:attrName>style.visibility</p:attrName>
                                        </p:attrNameLst>
                                      </p:cBhvr>
                                      <p:to>
                                        <p:strVal val="visible"/>
                                      </p:to>
                                    </p:set>
                                    <p:animEffect transition="in" filter="barn(inVertical)">
                                      <p:cBhvr>
                                        <p:cTn id="25" dur="500"/>
                                        <p:tgtEl>
                                          <p:spTgt spid="9216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2170"/>
                                        </p:tgtEl>
                                        <p:attrNameLst>
                                          <p:attrName>style.visibility</p:attrName>
                                        </p:attrNameLst>
                                      </p:cBhvr>
                                      <p:to>
                                        <p:strVal val="visible"/>
                                      </p:to>
                                    </p:set>
                                    <p:animEffect transition="in" filter="wipe(up)">
                                      <p:cBhvr>
                                        <p:cTn id="30" dur="500"/>
                                        <p:tgtEl>
                                          <p:spTgt spid="9217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2171"/>
                                        </p:tgtEl>
                                        <p:attrNameLst>
                                          <p:attrName>style.visibility</p:attrName>
                                        </p:attrNameLst>
                                      </p:cBhvr>
                                      <p:to>
                                        <p:strVal val="visible"/>
                                      </p:to>
                                    </p:set>
                                    <p:animEffect transition="in" filter="wipe(up)">
                                      <p:cBhvr>
                                        <p:cTn id="35" dur="500"/>
                                        <p:tgtEl>
                                          <p:spTgt spid="92171"/>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59433"/>
                                        </p:tgtEl>
                                        <p:attrNameLst>
                                          <p:attrName>style.visibility</p:attrName>
                                        </p:attrNameLst>
                                      </p:cBhvr>
                                      <p:to>
                                        <p:strVal val="visible"/>
                                      </p:to>
                                    </p:set>
                                    <p:animEffect transition="in" filter="barn(inVertical)">
                                      <p:cBhvr>
                                        <p:cTn id="40" dur="500"/>
                                        <p:tgtEl>
                                          <p:spTgt spid="3594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21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1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92178"/>
                                        </p:tgtEl>
                                        <p:attrNameLst>
                                          <p:attrName>style.visibility</p:attrName>
                                        </p:attrNameLst>
                                      </p:cBhvr>
                                      <p:to>
                                        <p:strVal val="visible"/>
                                      </p:to>
                                    </p:set>
                                    <p:animEffect transition="in" filter="barn(inVertical)">
                                      <p:cBhvr>
                                        <p:cTn id="53" dur="500"/>
                                        <p:tgtEl>
                                          <p:spTgt spid="92178"/>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ntr" presetSubtype="0" fill="hold" nodeType="clickEffect">
                                  <p:stCondLst>
                                    <p:cond delay="0"/>
                                  </p:stCondLst>
                                  <p:childTnLst>
                                    <p:set>
                                      <p:cBhvr>
                                        <p:cTn id="57" dur="1" fill="hold">
                                          <p:stCondLst>
                                            <p:cond delay="0"/>
                                          </p:stCondLst>
                                        </p:cTn>
                                        <p:tgtEl>
                                          <p:spTgt spid="92179"/>
                                        </p:tgtEl>
                                        <p:attrNameLst>
                                          <p:attrName>style.visibility</p:attrName>
                                        </p:attrNameLst>
                                      </p:cBhvr>
                                      <p:to>
                                        <p:strVal val="visible"/>
                                      </p:to>
                                    </p:set>
                                    <p:animEffect transition="in" filter="wipe(down)">
                                      <p:cBhvr>
                                        <p:cTn id="58" dur="580">
                                          <p:stCondLst>
                                            <p:cond delay="0"/>
                                          </p:stCondLst>
                                        </p:cTn>
                                        <p:tgtEl>
                                          <p:spTgt spid="92179"/>
                                        </p:tgtEl>
                                      </p:cBhvr>
                                    </p:animEffect>
                                    <p:anim calcmode="lin" valueType="num">
                                      <p:cBhvr>
                                        <p:cTn id="59" dur="1822" tmFilter="0,0; 0.14,0.36; 0.43,0.73; 0.71,0.91; 1.0,1.0">
                                          <p:stCondLst>
                                            <p:cond delay="0"/>
                                          </p:stCondLst>
                                        </p:cTn>
                                        <p:tgtEl>
                                          <p:spTgt spid="92179"/>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92179"/>
                                        </p:tgtEl>
                                        <p:attrNameLst>
                                          <p:attrName>ppt_y</p:attrName>
                                        </p:attrNameLst>
                                      </p:cBhvr>
                                      <p:tavLst>
                                        <p:tav tm="0" fmla="#ppt_y-sin(pi*$)/3">
                                          <p:val>
                                            <p:fltVal val="0.500000"/>
                                          </p:val>
                                        </p:tav>
                                        <p:tav tm="100000">
                                          <p:val>
                                            <p:fltVal val="1.000000"/>
                                          </p:val>
                                        </p:tav>
                                      </p:tavLst>
                                    </p:anim>
                                    <p:anim calcmode="lin" valueType="num">
                                      <p:cBhvr>
                                        <p:cTn id="61" dur="664" tmFilter="0, 0; 0.125,0.2665; 0.25,0.4; 0.375,0.465; 0.5,0.5;  0.625,0.535; 0.75,0.6; 0.875,0.7335; 1,1">
                                          <p:stCondLst>
                                            <p:cond delay="664"/>
                                          </p:stCondLst>
                                        </p:cTn>
                                        <p:tgtEl>
                                          <p:spTgt spid="92179"/>
                                        </p:tgtEl>
                                        <p:attrNameLst>
                                          <p:attrName>ppt_y</p:attrName>
                                        </p:attrNameLst>
                                      </p:cBhvr>
                                      <p:tavLst>
                                        <p:tav tm="0" fmla="#ppt_y-sin(pi*$)/9">
                                          <p:val>
                                            <p:fltVal val="0.000000"/>
                                          </p:val>
                                        </p:tav>
                                        <p:tav tm="100000">
                                          <p:val>
                                            <p:fltVal val="1.000000"/>
                                          </p:val>
                                        </p:tav>
                                      </p:tavLst>
                                    </p:anim>
                                    <p:anim calcmode="lin" valueType="num">
                                      <p:cBhvr>
                                        <p:cTn id="62" dur="332" tmFilter="0, 0; 0.125,0.2665; 0.25,0.4; 0.375,0.465; 0.5,0.5;  0.625,0.535; 0.75,0.6; 0.875,0.7335; 1,1">
                                          <p:stCondLst>
                                            <p:cond delay="1324"/>
                                          </p:stCondLst>
                                        </p:cTn>
                                        <p:tgtEl>
                                          <p:spTgt spid="92179"/>
                                        </p:tgtEl>
                                        <p:attrNameLst>
                                          <p:attrName>ppt_y</p:attrName>
                                        </p:attrNameLst>
                                      </p:cBhvr>
                                      <p:tavLst>
                                        <p:tav tm="0" fmla="#ppt_y-sin(pi*$)/27">
                                          <p:val>
                                            <p:fltVal val="0.000000"/>
                                          </p:val>
                                        </p:tav>
                                        <p:tav tm="100000">
                                          <p:val>
                                            <p:fltVal val="1.000000"/>
                                          </p:val>
                                        </p:tav>
                                      </p:tavLst>
                                    </p:anim>
                                    <p:anim calcmode="lin" valueType="num">
                                      <p:cBhvr>
                                        <p:cTn id="63" dur="164" tmFilter="0, 0; 0.125,0.2665; 0.25,0.4; 0.375,0.465; 0.5,0.5;  0.625,0.535; 0.75,0.6; 0.875,0.7335; 1,1">
                                          <p:stCondLst>
                                            <p:cond delay="1656"/>
                                          </p:stCondLst>
                                        </p:cTn>
                                        <p:tgtEl>
                                          <p:spTgt spid="92179"/>
                                        </p:tgtEl>
                                        <p:attrNameLst>
                                          <p:attrName>ppt_y</p:attrName>
                                        </p:attrNameLst>
                                      </p:cBhvr>
                                      <p:tavLst>
                                        <p:tav tm="0" fmla="#ppt_y-sin(pi*$)/81">
                                          <p:val>
                                            <p:fltVal val="0.000000"/>
                                          </p:val>
                                        </p:tav>
                                        <p:tav tm="100000">
                                          <p:val>
                                            <p:fltVal val="1.000000"/>
                                          </p:val>
                                        </p:tav>
                                      </p:tavLst>
                                    </p:anim>
                                    <p:animScale>
                                      <p:cBhvr>
                                        <p:cTn id="64" dur="26">
                                          <p:stCondLst>
                                            <p:cond delay="650"/>
                                          </p:stCondLst>
                                        </p:cTn>
                                        <p:tgtEl>
                                          <p:spTgt spid="92179"/>
                                        </p:tgtEl>
                                      </p:cBhvr>
                                      <p:to x="100000" y="60000"/>
                                    </p:animScale>
                                    <p:animScale>
                                      <p:cBhvr>
                                        <p:cTn id="65" dur="166" decel="50000">
                                          <p:stCondLst>
                                            <p:cond delay="676"/>
                                          </p:stCondLst>
                                        </p:cTn>
                                        <p:tgtEl>
                                          <p:spTgt spid="92179"/>
                                        </p:tgtEl>
                                      </p:cBhvr>
                                      <p:to x="100000" y="100000"/>
                                    </p:animScale>
                                    <p:animScale>
                                      <p:cBhvr>
                                        <p:cTn id="66" dur="26">
                                          <p:stCondLst>
                                            <p:cond delay="1312"/>
                                          </p:stCondLst>
                                        </p:cTn>
                                        <p:tgtEl>
                                          <p:spTgt spid="92179"/>
                                        </p:tgtEl>
                                      </p:cBhvr>
                                      <p:to x="100000" y="80000"/>
                                    </p:animScale>
                                    <p:animScale>
                                      <p:cBhvr>
                                        <p:cTn id="67" dur="166" decel="50000">
                                          <p:stCondLst>
                                            <p:cond delay="1338"/>
                                          </p:stCondLst>
                                        </p:cTn>
                                        <p:tgtEl>
                                          <p:spTgt spid="92179"/>
                                        </p:tgtEl>
                                      </p:cBhvr>
                                      <p:to x="100000" y="100000"/>
                                    </p:animScale>
                                    <p:animScale>
                                      <p:cBhvr>
                                        <p:cTn id="68" dur="26">
                                          <p:stCondLst>
                                            <p:cond delay="1642"/>
                                          </p:stCondLst>
                                        </p:cTn>
                                        <p:tgtEl>
                                          <p:spTgt spid="92179"/>
                                        </p:tgtEl>
                                      </p:cBhvr>
                                      <p:to x="100000" y="90000"/>
                                    </p:animScale>
                                    <p:animScale>
                                      <p:cBhvr>
                                        <p:cTn id="69" dur="166" decel="50000">
                                          <p:stCondLst>
                                            <p:cond delay="1668"/>
                                          </p:stCondLst>
                                        </p:cTn>
                                        <p:tgtEl>
                                          <p:spTgt spid="92179"/>
                                        </p:tgtEl>
                                      </p:cBhvr>
                                      <p:to x="100000" y="100000"/>
                                    </p:animScale>
                                    <p:animScale>
                                      <p:cBhvr>
                                        <p:cTn id="70" dur="26">
                                          <p:stCondLst>
                                            <p:cond delay="1808"/>
                                          </p:stCondLst>
                                        </p:cTn>
                                        <p:tgtEl>
                                          <p:spTgt spid="92179"/>
                                        </p:tgtEl>
                                      </p:cBhvr>
                                      <p:to x="100000" y="95000"/>
                                    </p:animScale>
                                    <p:animScale>
                                      <p:cBhvr>
                                        <p:cTn id="71" dur="166" decel="50000">
                                          <p:stCondLst>
                                            <p:cond delay="1834"/>
                                          </p:stCondLst>
                                        </p:cTn>
                                        <p:tgtEl>
                                          <p:spTgt spid="9217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1473"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2.63:  </a:t>
            </a:r>
            <a:r>
              <a:rPr sz="2000">
                <a:latin typeface="Times-BoldItalic"/>
              </a:rPr>
              <a:t>Flow diagram for data-transfer boxes</a:t>
            </a:r>
            <a:endParaRPr sz="2000">
              <a:solidFill>
                <a:schemeClr val="bg2"/>
              </a:solidFill>
              <a:latin typeface="Times-BoldItalic"/>
            </a:endParaRPr>
          </a:p>
        </p:txBody>
      </p:sp>
      <p:pic>
        <p:nvPicPr>
          <p:cNvPr id="93189" name="Picture 5"/>
          <p:cNvPicPr>
            <a:picLocks noChangeAspect="1"/>
          </p:cNvPicPr>
          <p:nvPr/>
        </p:nvPicPr>
        <p:blipFill>
          <a:blip r:embed="rId1"/>
          <a:stretch>
            <a:fillRect/>
          </a:stretch>
        </p:blipFill>
        <p:spPr>
          <a:xfrm>
            <a:off x="814388" y="868363"/>
            <a:ext cx="2995612" cy="5418137"/>
          </a:xfrm>
          <a:prstGeom prst="rect">
            <a:avLst/>
          </a:prstGeom>
          <a:noFill/>
          <a:ln w="9525">
            <a:noFill/>
          </a:ln>
        </p:spPr>
      </p:pic>
      <p:pic>
        <p:nvPicPr>
          <p:cNvPr id="93190" name="Picture 6"/>
          <p:cNvPicPr>
            <a:picLocks noChangeAspect="1"/>
          </p:cNvPicPr>
          <p:nvPr/>
        </p:nvPicPr>
        <p:blipFill>
          <a:blip r:embed="rId2"/>
          <a:stretch>
            <a:fillRect/>
          </a:stretch>
        </p:blipFill>
        <p:spPr>
          <a:xfrm>
            <a:off x="5105400" y="871538"/>
            <a:ext cx="2905125" cy="5411787"/>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3189"/>
                                        </p:tgtEl>
                                        <p:attrNameLst>
                                          <p:attrName>style.visibility</p:attrName>
                                        </p:attrNameLst>
                                      </p:cBhvr>
                                      <p:to>
                                        <p:strVal val="visible"/>
                                      </p:to>
                                    </p:set>
                                    <p:animEffect transition="in" filter="wipe(up)">
                                      <p:cBhvr>
                                        <p:cTn id="7" dur="500"/>
                                        <p:tgtEl>
                                          <p:spTgt spid="931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3190"/>
                                        </p:tgtEl>
                                        <p:attrNameLst>
                                          <p:attrName>style.visibility</p:attrName>
                                        </p:attrNameLst>
                                      </p:cBhvr>
                                      <p:to>
                                        <p:strVal val="visible"/>
                                      </p:to>
                                    </p:set>
                                    <p:animEffect transition="in" filter="wipe(up)">
                                      <p:cBhvr>
                                        <p:cTn id="12" dur="500"/>
                                        <p:tgtEl>
                                          <p:spTgt spid="93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3521"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2.64:  </a:t>
            </a:r>
            <a:r>
              <a:rPr sz="2000">
                <a:latin typeface="Times-BoldItalic"/>
              </a:rPr>
              <a:t>Buffer used for receiving</a:t>
            </a:r>
            <a:endParaRPr sz="2000">
              <a:solidFill>
                <a:schemeClr val="bg2"/>
              </a:solidFill>
              <a:latin typeface="Times-BoldItalic"/>
            </a:endParaRPr>
          </a:p>
        </p:txBody>
      </p:sp>
      <p:pic>
        <p:nvPicPr>
          <p:cNvPr id="94213" name="Picture 5"/>
          <p:cNvPicPr>
            <a:picLocks noChangeAspect="1"/>
          </p:cNvPicPr>
          <p:nvPr/>
        </p:nvPicPr>
        <p:blipFill>
          <a:blip r:embed="rId1"/>
          <a:stretch>
            <a:fillRect/>
          </a:stretch>
        </p:blipFill>
        <p:spPr>
          <a:xfrm>
            <a:off x="455613" y="838200"/>
            <a:ext cx="8335962" cy="1479550"/>
          </a:xfrm>
          <a:prstGeom prst="rect">
            <a:avLst/>
          </a:prstGeom>
          <a:noFill/>
          <a:ln w="9525">
            <a:noFill/>
          </a:ln>
        </p:spPr>
      </p:pic>
      <p:pic>
        <p:nvPicPr>
          <p:cNvPr id="94215" name="Picture 7"/>
          <p:cNvPicPr>
            <a:picLocks noChangeAspect="1"/>
          </p:cNvPicPr>
          <p:nvPr/>
        </p:nvPicPr>
        <p:blipFill>
          <a:blip r:embed="rId2"/>
          <a:stretch>
            <a:fillRect/>
          </a:stretch>
        </p:blipFill>
        <p:spPr>
          <a:xfrm>
            <a:off x="455613" y="2590800"/>
            <a:ext cx="8532812" cy="1682750"/>
          </a:xfrm>
          <a:prstGeom prst="rect">
            <a:avLst/>
          </a:prstGeom>
          <a:noFill/>
          <a:ln w="9525">
            <a:noFill/>
          </a:ln>
        </p:spPr>
      </p:pic>
      <p:pic>
        <p:nvPicPr>
          <p:cNvPr id="94216" name="Picture 8"/>
          <p:cNvPicPr>
            <a:picLocks noChangeAspect="1"/>
          </p:cNvPicPr>
          <p:nvPr/>
        </p:nvPicPr>
        <p:blipFill>
          <a:blip r:embed="rId3"/>
          <a:stretch>
            <a:fillRect/>
          </a:stretch>
        </p:blipFill>
        <p:spPr>
          <a:xfrm>
            <a:off x="455613" y="4495800"/>
            <a:ext cx="8545512" cy="203200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2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2.3:  </a:t>
            </a:r>
            <a:r>
              <a:rPr sz="2000">
                <a:latin typeface="Times-BoldItalic"/>
              </a:rPr>
              <a:t>Example of a peer-to-peer paradigm</a:t>
            </a:r>
            <a:endParaRPr sz="2000">
              <a:latin typeface="Times-BoldItalic"/>
            </a:endParaRPr>
          </a:p>
        </p:txBody>
      </p:sp>
      <p:pic>
        <p:nvPicPr>
          <p:cNvPr id="48130" name="Picture 5"/>
          <p:cNvPicPr>
            <a:picLocks noChangeAspect="1"/>
          </p:cNvPicPr>
          <p:nvPr/>
        </p:nvPicPr>
        <p:blipFill>
          <a:blip r:embed="rId1"/>
          <a:stretch>
            <a:fillRect/>
          </a:stretch>
        </p:blipFill>
        <p:spPr>
          <a:xfrm>
            <a:off x="219075" y="2533650"/>
            <a:ext cx="8624888" cy="3597275"/>
          </a:xfrm>
          <a:prstGeom prst="rect">
            <a:avLst/>
          </a:prstGeom>
          <a:noFill/>
          <a:ln w="9525">
            <a:noFill/>
          </a:ln>
        </p:spPr>
      </p:pic>
      <p:pic>
        <p:nvPicPr>
          <p:cNvPr id="11270" name="Picture 6"/>
          <p:cNvPicPr>
            <a:picLocks noChangeAspect="1"/>
          </p:cNvPicPr>
          <p:nvPr/>
        </p:nvPicPr>
        <p:blipFill>
          <a:blip r:embed="rId2"/>
          <a:stretch>
            <a:fillRect/>
          </a:stretch>
        </p:blipFill>
        <p:spPr>
          <a:xfrm>
            <a:off x="2133600" y="3030538"/>
            <a:ext cx="5346700" cy="1325562"/>
          </a:xfrm>
          <a:prstGeom prst="rect">
            <a:avLst/>
          </a:prstGeom>
          <a:noFill/>
          <a:ln w="9525">
            <a:noFill/>
          </a:ln>
        </p:spPr>
      </p:pic>
      <p:pic>
        <p:nvPicPr>
          <p:cNvPr id="11271" name="Picture 7"/>
          <p:cNvPicPr>
            <a:picLocks noChangeAspect="1"/>
          </p:cNvPicPr>
          <p:nvPr/>
        </p:nvPicPr>
        <p:blipFill>
          <a:blip r:embed="rId3"/>
          <a:stretch>
            <a:fillRect/>
          </a:stretch>
        </p:blipFill>
        <p:spPr>
          <a:xfrm>
            <a:off x="1371600" y="5934075"/>
            <a:ext cx="7137400" cy="395288"/>
          </a:xfrm>
          <a:prstGeom prst="rect">
            <a:avLst/>
          </a:prstGeom>
          <a:noFill/>
          <a:ln w="9525">
            <a:noFill/>
          </a:ln>
        </p:spPr>
      </p:pic>
      <p:pic>
        <p:nvPicPr>
          <p:cNvPr id="11272" name="Picture 8"/>
          <p:cNvPicPr>
            <a:picLocks noChangeAspect="1"/>
          </p:cNvPicPr>
          <p:nvPr/>
        </p:nvPicPr>
        <p:blipFill>
          <a:blip r:embed="rId4"/>
          <a:stretch>
            <a:fillRect/>
          </a:stretch>
        </p:blipFill>
        <p:spPr>
          <a:xfrm>
            <a:off x="609600" y="2081213"/>
            <a:ext cx="1262063" cy="485775"/>
          </a:xfrm>
          <a:prstGeom prst="rect">
            <a:avLst/>
          </a:prstGeom>
          <a:noFill/>
          <a:ln w="9525">
            <a:noFill/>
          </a:ln>
        </p:spPr>
      </p:pic>
      <p:pic>
        <p:nvPicPr>
          <p:cNvPr id="11273" name="Picture 9"/>
          <p:cNvPicPr>
            <a:picLocks noChangeAspect="1"/>
          </p:cNvPicPr>
          <p:nvPr/>
        </p:nvPicPr>
        <p:blipFill>
          <a:blip r:embed="rId5"/>
          <a:stretch>
            <a:fillRect/>
          </a:stretch>
        </p:blipFill>
        <p:spPr>
          <a:xfrm>
            <a:off x="1371600" y="3159125"/>
            <a:ext cx="500063" cy="1173163"/>
          </a:xfrm>
          <a:prstGeom prst="rect">
            <a:avLst/>
          </a:prstGeom>
          <a:noFill/>
          <a:ln w="9525">
            <a:noFill/>
          </a:ln>
        </p:spPr>
      </p:pic>
      <p:pic>
        <p:nvPicPr>
          <p:cNvPr id="48135" name="Picture 10"/>
          <p:cNvPicPr>
            <a:picLocks noChangeAspect="1"/>
          </p:cNvPicPr>
          <p:nvPr/>
        </p:nvPicPr>
        <p:blipFill>
          <a:blip r:embed="rId6"/>
          <a:stretch>
            <a:fillRect/>
          </a:stretch>
        </p:blipFill>
        <p:spPr>
          <a:xfrm>
            <a:off x="5715000" y="768350"/>
            <a:ext cx="2570163" cy="1330325"/>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 calcmode="lin" valueType="num">
                                      <p:cBhvr>
                                        <p:cTn id="7" dur="500" fill="hold"/>
                                        <p:tgtEl>
                                          <p:spTgt spid="48130"/>
                                        </p:tgtEl>
                                        <p:attrNameLst>
                                          <p:attrName>ppt_w</p:attrName>
                                        </p:attrNameLst>
                                      </p:cBhvr>
                                      <p:tavLst>
                                        <p:tav tm="0">
                                          <p:val>
                                            <p:fltVal val="0.000000"/>
                                          </p:val>
                                        </p:tav>
                                        <p:tav tm="100000">
                                          <p:val>
                                            <p:strVal val="#ppt_w"/>
                                          </p:val>
                                        </p:tav>
                                      </p:tavLst>
                                    </p:anim>
                                    <p:anim calcmode="lin" valueType="num">
                                      <p:cBhvr>
                                        <p:cTn id="8" dur="500" fill="hold"/>
                                        <p:tgtEl>
                                          <p:spTgt spid="48130"/>
                                        </p:tgtEl>
                                        <p:attrNameLst>
                                          <p:attrName>ppt_h</p:attrName>
                                        </p:attrNameLst>
                                      </p:cBhvr>
                                      <p:tavLst>
                                        <p:tav tm="0">
                                          <p:val>
                                            <p:fltVal val="0.000000"/>
                                          </p:val>
                                        </p:tav>
                                        <p:tav tm="100000">
                                          <p:val>
                                            <p:strVal val="#ppt_h"/>
                                          </p:val>
                                        </p:tav>
                                      </p:tavLst>
                                    </p:anim>
                                    <p:animEffect transition="in" filter="fade">
                                      <p:cBhvr>
                                        <p:cTn id="9" dur="500"/>
                                        <p:tgtEl>
                                          <p:spTgt spid="48130"/>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272"/>
                                        </p:tgtEl>
                                        <p:attrNameLst>
                                          <p:attrName>style.visibility</p:attrName>
                                        </p:attrNameLst>
                                      </p:cBhvr>
                                      <p:to>
                                        <p:strVal val="visible"/>
                                      </p:to>
                                    </p:set>
                                    <p:animEffect transition="in" filter="barn(inVertical)">
                                      <p:cBhvr>
                                        <p:cTn id="14" dur="500"/>
                                        <p:tgtEl>
                                          <p:spTgt spid="1127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270"/>
                                        </p:tgtEl>
                                        <p:attrNameLst>
                                          <p:attrName>style.visibility</p:attrName>
                                        </p:attrNameLst>
                                      </p:cBhvr>
                                      <p:to>
                                        <p:strVal val="visible"/>
                                      </p:to>
                                    </p:set>
                                    <p:animEffect transition="in" filter="barn(inVertical)">
                                      <p:cBhvr>
                                        <p:cTn id="19" dur="500"/>
                                        <p:tgtEl>
                                          <p:spTgt spid="1127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1273"/>
                                        </p:tgtEl>
                                        <p:attrNameLst>
                                          <p:attrName>style.visibility</p:attrName>
                                        </p:attrNameLst>
                                      </p:cBhvr>
                                      <p:to>
                                        <p:strVal val="visible"/>
                                      </p:to>
                                    </p:set>
                                    <p:animEffect transition="in" filter="barn(inVertical)">
                                      <p:cBhvr>
                                        <p:cTn id="24" dur="500"/>
                                        <p:tgtEl>
                                          <p:spTgt spid="11273"/>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1271"/>
                                        </p:tgtEl>
                                        <p:attrNameLst>
                                          <p:attrName>style.visibility</p:attrName>
                                        </p:attrNameLst>
                                      </p:cBhvr>
                                      <p:to>
                                        <p:strVal val="visible"/>
                                      </p:to>
                                    </p:set>
                                    <p:animEffect transition="in" filter="barn(inVertical)">
                                      <p:cBhvr>
                                        <p:cTn id="29" dur="500"/>
                                        <p:tgtEl>
                                          <p:spTgt spid="11271"/>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48135"/>
                                        </p:tgtEl>
                                        <p:attrNameLst>
                                          <p:attrName>style.visibility</p:attrName>
                                        </p:attrNameLst>
                                      </p:cBhvr>
                                      <p:to>
                                        <p:strVal val="visible"/>
                                      </p:to>
                                    </p:set>
                                    <p:animEffect transition="in" filter="wipe(down)">
                                      <p:cBhvr>
                                        <p:cTn id="34" dur="580">
                                          <p:stCondLst>
                                            <p:cond delay="0"/>
                                          </p:stCondLst>
                                        </p:cTn>
                                        <p:tgtEl>
                                          <p:spTgt spid="48135"/>
                                        </p:tgtEl>
                                      </p:cBhvr>
                                    </p:animEffect>
                                    <p:anim calcmode="lin" valueType="num">
                                      <p:cBhvr>
                                        <p:cTn id="35" dur="1822" tmFilter="0,0; 0.14,0.36; 0.43,0.73; 0.71,0.91; 1.0,1.0">
                                          <p:stCondLst>
                                            <p:cond delay="0"/>
                                          </p:stCondLst>
                                        </p:cTn>
                                        <p:tgtEl>
                                          <p:spTgt spid="48135"/>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48135"/>
                                        </p:tgtEl>
                                        <p:attrNameLst>
                                          <p:attrName>ppt_y</p:attrName>
                                        </p:attrNameLst>
                                      </p:cBhvr>
                                      <p:tavLst>
                                        <p:tav tm="0" fmla="#ppt_y-sin(pi*$)/3">
                                          <p:val>
                                            <p:fltVal val="0.500000"/>
                                          </p:val>
                                        </p:tav>
                                        <p:tav tm="100000">
                                          <p:val>
                                            <p:fltVal val="1.000000"/>
                                          </p:val>
                                        </p:tav>
                                      </p:tavLst>
                                    </p:anim>
                                    <p:anim calcmode="lin" valueType="num">
                                      <p:cBhvr>
                                        <p:cTn id="37" dur="664" tmFilter="0, 0; 0.125,0.2665; 0.25,0.4; 0.375,0.465; 0.5,0.5;  0.625,0.535; 0.75,0.6; 0.875,0.7335; 1,1">
                                          <p:stCondLst>
                                            <p:cond delay="664"/>
                                          </p:stCondLst>
                                        </p:cTn>
                                        <p:tgtEl>
                                          <p:spTgt spid="48135"/>
                                        </p:tgtEl>
                                        <p:attrNameLst>
                                          <p:attrName>ppt_y</p:attrName>
                                        </p:attrNameLst>
                                      </p:cBhvr>
                                      <p:tavLst>
                                        <p:tav tm="0" fmla="#ppt_y-sin(pi*$)/9">
                                          <p:val>
                                            <p:fltVal val="0.000000"/>
                                          </p:val>
                                        </p:tav>
                                        <p:tav tm="100000">
                                          <p:val>
                                            <p:fltVal val="1.000000"/>
                                          </p:val>
                                        </p:tav>
                                      </p:tavLst>
                                    </p:anim>
                                    <p:anim calcmode="lin" valueType="num">
                                      <p:cBhvr>
                                        <p:cTn id="38" dur="332" tmFilter="0, 0; 0.125,0.2665; 0.25,0.4; 0.375,0.465; 0.5,0.5;  0.625,0.535; 0.75,0.6; 0.875,0.7335; 1,1">
                                          <p:stCondLst>
                                            <p:cond delay="1324"/>
                                          </p:stCondLst>
                                        </p:cTn>
                                        <p:tgtEl>
                                          <p:spTgt spid="48135"/>
                                        </p:tgtEl>
                                        <p:attrNameLst>
                                          <p:attrName>ppt_y</p:attrName>
                                        </p:attrNameLst>
                                      </p:cBhvr>
                                      <p:tavLst>
                                        <p:tav tm="0" fmla="#ppt_y-sin(pi*$)/27">
                                          <p:val>
                                            <p:fltVal val="0.000000"/>
                                          </p:val>
                                        </p:tav>
                                        <p:tav tm="100000">
                                          <p:val>
                                            <p:fltVal val="1.000000"/>
                                          </p:val>
                                        </p:tav>
                                      </p:tavLst>
                                    </p:anim>
                                    <p:anim calcmode="lin" valueType="num">
                                      <p:cBhvr>
                                        <p:cTn id="39" dur="164" tmFilter="0, 0; 0.125,0.2665; 0.25,0.4; 0.375,0.465; 0.5,0.5;  0.625,0.535; 0.75,0.6; 0.875,0.7335; 1,1">
                                          <p:stCondLst>
                                            <p:cond delay="1656"/>
                                          </p:stCondLst>
                                        </p:cTn>
                                        <p:tgtEl>
                                          <p:spTgt spid="48135"/>
                                        </p:tgtEl>
                                        <p:attrNameLst>
                                          <p:attrName>ppt_y</p:attrName>
                                        </p:attrNameLst>
                                      </p:cBhvr>
                                      <p:tavLst>
                                        <p:tav tm="0" fmla="#ppt_y-sin(pi*$)/81">
                                          <p:val>
                                            <p:fltVal val="0.000000"/>
                                          </p:val>
                                        </p:tav>
                                        <p:tav tm="100000">
                                          <p:val>
                                            <p:fltVal val="1.000000"/>
                                          </p:val>
                                        </p:tav>
                                      </p:tavLst>
                                    </p:anim>
                                    <p:animScale>
                                      <p:cBhvr>
                                        <p:cTn id="40" dur="26">
                                          <p:stCondLst>
                                            <p:cond delay="650"/>
                                          </p:stCondLst>
                                        </p:cTn>
                                        <p:tgtEl>
                                          <p:spTgt spid="48135"/>
                                        </p:tgtEl>
                                      </p:cBhvr>
                                      <p:to x="100000" y="60000"/>
                                    </p:animScale>
                                    <p:animScale>
                                      <p:cBhvr>
                                        <p:cTn id="41" dur="166" decel="50000">
                                          <p:stCondLst>
                                            <p:cond delay="676"/>
                                          </p:stCondLst>
                                        </p:cTn>
                                        <p:tgtEl>
                                          <p:spTgt spid="48135"/>
                                        </p:tgtEl>
                                      </p:cBhvr>
                                      <p:to x="100000" y="100000"/>
                                    </p:animScale>
                                    <p:animScale>
                                      <p:cBhvr>
                                        <p:cTn id="42" dur="26">
                                          <p:stCondLst>
                                            <p:cond delay="1312"/>
                                          </p:stCondLst>
                                        </p:cTn>
                                        <p:tgtEl>
                                          <p:spTgt spid="48135"/>
                                        </p:tgtEl>
                                      </p:cBhvr>
                                      <p:to x="100000" y="80000"/>
                                    </p:animScale>
                                    <p:animScale>
                                      <p:cBhvr>
                                        <p:cTn id="43" dur="166" decel="50000">
                                          <p:stCondLst>
                                            <p:cond delay="1338"/>
                                          </p:stCondLst>
                                        </p:cTn>
                                        <p:tgtEl>
                                          <p:spTgt spid="48135"/>
                                        </p:tgtEl>
                                      </p:cBhvr>
                                      <p:to x="100000" y="100000"/>
                                    </p:animScale>
                                    <p:animScale>
                                      <p:cBhvr>
                                        <p:cTn id="44" dur="26">
                                          <p:stCondLst>
                                            <p:cond delay="1642"/>
                                          </p:stCondLst>
                                        </p:cTn>
                                        <p:tgtEl>
                                          <p:spTgt spid="48135"/>
                                        </p:tgtEl>
                                      </p:cBhvr>
                                      <p:to x="100000" y="90000"/>
                                    </p:animScale>
                                    <p:animScale>
                                      <p:cBhvr>
                                        <p:cTn id="45" dur="166" decel="50000">
                                          <p:stCondLst>
                                            <p:cond delay="1668"/>
                                          </p:stCondLst>
                                        </p:cTn>
                                        <p:tgtEl>
                                          <p:spTgt spid="48135"/>
                                        </p:tgtEl>
                                      </p:cBhvr>
                                      <p:to x="100000" y="100000"/>
                                    </p:animScale>
                                    <p:animScale>
                                      <p:cBhvr>
                                        <p:cTn id="46" dur="26">
                                          <p:stCondLst>
                                            <p:cond delay="1808"/>
                                          </p:stCondLst>
                                        </p:cTn>
                                        <p:tgtEl>
                                          <p:spTgt spid="48135"/>
                                        </p:tgtEl>
                                      </p:cBhvr>
                                      <p:to x="100000" y="95000"/>
                                    </p:animScale>
                                    <p:animScale>
                                      <p:cBhvr>
                                        <p:cTn id="47" dur="166" decel="50000">
                                          <p:stCondLst>
                                            <p:cond delay="1834"/>
                                          </p:stCondLst>
                                        </p:cTn>
                                        <p:tgtEl>
                                          <p:spTgt spid="4813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8382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a:t>
            </a:r>
            <a:r>
              <a:rPr kumimoji="0" lang="en-US" sz="2400" b="1"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2.24</a:t>
            </a:r>
            <a:r>
              <a:rPr kumimoji="0" lang="en-US" sz="2000" b="0"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Echo server program using the services of TCP</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4" name="Group 11"/>
          <p:cNvGrpSpPr/>
          <p:nvPr/>
        </p:nvGrpSpPr>
        <p:grpSpPr bwMode="auto">
          <a:xfrm>
            <a:off x="3941" y="0"/>
            <a:ext cx="685800" cy="533400"/>
            <a:chOff x="144" y="144"/>
            <a:chExt cx="432" cy="336"/>
          </a:xfrm>
          <a:solidFill>
            <a:srgbClr val="3366FF"/>
          </a:solidFill>
        </p:grpSpPr>
        <p:grpSp>
          <p:nvGrpSpPr>
            <p:cNvPr id="5" name="Group 12"/>
            <p:cNvGrpSpPr/>
            <p:nvPr/>
          </p:nvGrpSpPr>
          <p:grpSpPr bwMode="auto">
            <a:xfrm>
              <a:off x="144" y="256"/>
              <a:ext cx="432" cy="112"/>
              <a:chOff x="288" y="256"/>
              <a:chExt cx="432" cy="112"/>
            </a:xfrm>
            <a:grpFill/>
          </p:grpSpPr>
          <p:sp>
            <p:nvSpPr>
              <p:cNvPr id="15"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6" name="Group 16"/>
            <p:cNvGrpSpPr/>
            <p:nvPr/>
          </p:nvGrpSpPr>
          <p:grpSpPr bwMode="auto">
            <a:xfrm>
              <a:off x="144" y="144"/>
              <a:ext cx="432" cy="336"/>
              <a:chOff x="144" y="144"/>
              <a:chExt cx="432" cy="336"/>
            </a:xfrm>
            <a:grpFill/>
          </p:grpSpPr>
          <p:grpSp>
            <p:nvGrpSpPr>
              <p:cNvPr id="7" name="Group 17"/>
              <p:cNvGrpSpPr/>
              <p:nvPr/>
            </p:nvGrpSpPr>
            <p:grpSpPr bwMode="auto">
              <a:xfrm>
                <a:off x="144" y="144"/>
                <a:ext cx="432" cy="112"/>
                <a:chOff x="288" y="256"/>
                <a:chExt cx="432" cy="112"/>
              </a:xfrm>
              <a:grpFill/>
            </p:grpSpPr>
            <p:sp>
              <p:nvSpPr>
                <p:cNvPr id="12"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4"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21"/>
              <p:cNvGrpSpPr/>
              <p:nvPr/>
            </p:nvGrpSpPr>
            <p:grpSpPr bwMode="auto">
              <a:xfrm>
                <a:off x="144" y="368"/>
                <a:ext cx="432" cy="112"/>
                <a:chOff x="288" y="256"/>
                <a:chExt cx="432" cy="112"/>
              </a:xfrm>
              <a:grpFill/>
            </p:grpSpPr>
            <p:sp>
              <p:nvSpPr>
                <p:cNvPr id="9"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0"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1"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365571" name="Group 1"/>
          <p:cNvGrpSpPr/>
          <p:nvPr/>
        </p:nvGrpSpPr>
        <p:grpSpPr>
          <a:xfrm>
            <a:off x="833438" y="838200"/>
            <a:ext cx="7827962" cy="5722938"/>
            <a:chOff x="833818" y="838200"/>
            <a:chExt cx="7827745" cy="5723481"/>
          </a:xfrm>
        </p:grpSpPr>
        <p:pic>
          <p:nvPicPr>
            <p:cNvPr id="365572" name="Picture 2"/>
            <p:cNvPicPr>
              <a:picLocks noChangeAspect="1"/>
            </p:cNvPicPr>
            <p:nvPr/>
          </p:nvPicPr>
          <p:blipFill>
            <a:blip r:embed="rId1"/>
            <a:stretch>
              <a:fillRect/>
            </a:stretch>
          </p:blipFill>
          <p:spPr>
            <a:xfrm>
              <a:off x="833818" y="838200"/>
              <a:ext cx="7827745" cy="5723481"/>
            </a:xfrm>
            <a:prstGeom prst="rect">
              <a:avLst/>
            </a:prstGeom>
            <a:noFill/>
            <a:ln w="9525">
              <a:noFill/>
            </a:ln>
          </p:spPr>
        </p:pic>
        <p:sp>
          <p:nvSpPr>
            <p:cNvPr id="365573" name="Rectangle 17"/>
            <p:cNvSpPr/>
            <p:nvPr/>
          </p:nvSpPr>
          <p:spPr>
            <a:xfrm>
              <a:off x="990600" y="838200"/>
              <a:ext cx="7626349" cy="5723481"/>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6858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a:t>
            </a:r>
            <a:r>
              <a:rPr kumimoji="0" lang="en-US" sz="2400" b="1"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2.24</a:t>
            </a:r>
            <a:r>
              <a:rPr kumimoji="0" lang="en-US" sz="2000" b="0"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smtClean="0">
                <a:ln>
                  <a:noFill/>
                </a:ln>
                <a:solidFill>
                  <a:srgbClr val="002060"/>
                </a:solidFill>
                <a:effectLst/>
                <a:uLnTx/>
                <a:uFillTx/>
                <a:latin typeface="Times-BoldItalic"/>
                <a:ea typeface="+mn-ea"/>
                <a:cs typeface="Arial" panose="020B0604020202020204" pitchFamily="34" charset="0"/>
              </a:rPr>
              <a:t>TCP Echo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server </a:t>
            </a:r>
            <a:r>
              <a:rPr kumimoji="0" lang="en-US" sz="2000" b="1" i="0" u="none" strike="noStrike" kern="0" cap="none" spc="0" normalizeH="0" baseline="0" noProof="0" dirty="0" smtClean="0">
                <a:ln>
                  <a:noFill/>
                </a:ln>
                <a:solidFill>
                  <a:srgbClr val="002060"/>
                </a:solidFill>
                <a:effectLst/>
                <a:uLnTx/>
                <a:uFillTx/>
                <a:latin typeface="Times-BoldItalic"/>
                <a:ea typeface="+mn-ea"/>
                <a:cs typeface="Arial" panose="020B0604020202020204" pitchFamily="34" charset="0"/>
              </a:rPr>
              <a:t>program(continued)</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6" name="Group 11"/>
          <p:cNvGrpSpPr/>
          <p:nvPr/>
        </p:nvGrpSpPr>
        <p:grpSpPr bwMode="auto">
          <a:xfrm>
            <a:off x="3941" y="0"/>
            <a:ext cx="685800" cy="533400"/>
            <a:chOff x="144" y="144"/>
            <a:chExt cx="432" cy="336"/>
          </a:xfrm>
          <a:solidFill>
            <a:srgbClr val="3366FF"/>
          </a:solidFill>
        </p:grpSpPr>
        <p:grpSp>
          <p:nvGrpSpPr>
            <p:cNvPr id="7" name="Group 12"/>
            <p:cNvGrpSpPr/>
            <p:nvPr/>
          </p:nvGrpSpPr>
          <p:grpSpPr bwMode="auto">
            <a:xfrm>
              <a:off x="144" y="256"/>
              <a:ext cx="432" cy="112"/>
              <a:chOff x="288" y="256"/>
              <a:chExt cx="432" cy="112"/>
            </a:xfrm>
            <a:grpFill/>
          </p:grpSpPr>
          <p:sp>
            <p:nvSpPr>
              <p:cNvPr id="17"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8"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9"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16"/>
            <p:cNvGrpSpPr/>
            <p:nvPr/>
          </p:nvGrpSpPr>
          <p:grpSpPr bwMode="auto">
            <a:xfrm>
              <a:off x="144" y="144"/>
              <a:ext cx="432" cy="336"/>
              <a:chOff x="144" y="144"/>
              <a:chExt cx="432" cy="336"/>
            </a:xfrm>
            <a:grpFill/>
          </p:grpSpPr>
          <p:grpSp>
            <p:nvGrpSpPr>
              <p:cNvPr id="9" name="Group 17"/>
              <p:cNvGrpSpPr/>
              <p:nvPr/>
            </p:nvGrpSpPr>
            <p:grpSpPr bwMode="auto">
              <a:xfrm>
                <a:off x="144" y="144"/>
                <a:ext cx="432" cy="112"/>
                <a:chOff x="288" y="256"/>
                <a:chExt cx="432" cy="112"/>
              </a:xfrm>
              <a:grpFill/>
            </p:grpSpPr>
            <p:sp>
              <p:nvSpPr>
                <p:cNvPr id="14"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5"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10" name="Group 21"/>
              <p:cNvGrpSpPr/>
              <p:nvPr/>
            </p:nvGrpSpPr>
            <p:grpSpPr bwMode="auto">
              <a:xfrm>
                <a:off x="144" y="368"/>
                <a:ext cx="432" cy="112"/>
                <a:chOff x="288" y="256"/>
                <a:chExt cx="432" cy="112"/>
              </a:xfrm>
              <a:grpFill/>
            </p:grpSpPr>
            <p:sp>
              <p:nvSpPr>
                <p:cNvPr id="11"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2"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367619" name="Group 2"/>
          <p:cNvGrpSpPr/>
          <p:nvPr/>
        </p:nvGrpSpPr>
        <p:grpSpPr>
          <a:xfrm>
            <a:off x="304800" y="868363"/>
            <a:ext cx="7927975" cy="5608637"/>
            <a:chOff x="304800" y="868278"/>
            <a:chExt cx="7927370" cy="5608722"/>
          </a:xfrm>
        </p:grpSpPr>
        <p:grpSp>
          <p:nvGrpSpPr>
            <p:cNvPr id="367620" name="Group 1"/>
            <p:cNvGrpSpPr/>
            <p:nvPr/>
          </p:nvGrpSpPr>
          <p:grpSpPr>
            <a:xfrm>
              <a:off x="304800" y="868278"/>
              <a:ext cx="7927370" cy="5608722"/>
              <a:chOff x="304800" y="868278"/>
              <a:chExt cx="7927370" cy="5608722"/>
            </a:xfrm>
          </p:grpSpPr>
          <p:pic>
            <p:nvPicPr>
              <p:cNvPr id="367622" name="Picture 3"/>
              <p:cNvPicPr>
                <a:picLocks noChangeAspect="1"/>
              </p:cNvPicPr>
              <p:nvPr/>
            </p:nvPicPr>
            <p:blipFill>
              <a:blip r:embed="rId1"/>
              <a:stretch>
                <a:fillRect/>
              </a:stretch>
            </p:blipFill>
            <p:spPr>
              <a:xfrm>
                <a:off x="304800" y="2273153"/>
                <a:ext cx="7927370" cy="4203847"/>
              </a:xfrm>
              <a:prstGeom prst="rect">
                <a:avLst/>
              </a:prstGeom>
              <a:noFill/>
              <a:ln w="9525">
                <a:noFill/>
              </a:ln>
            </p:spPr>
          </p:pic>
          <p:pic>
            <p:nvPicPr>
              <p:cNvPr id="367623" name="Picture 4"/>
              <p:cNvPicPr>
                <a:picLocks noChangeAspect="1"/>
              </p:cNvPicPr>
              <p:nvPr/>
            </p:nvPicPr>
            <p:blipFill>
              <a:blip r:embed="rId2"/>
              <a:stretch>
                <a:fillRect/>
              </a:stretch>
            </p:blipFill>
            <p:spPr>
              <a:xfrm>
                <a:off x="424597" y="868278"/>
                <a:ext cx="7756583" cy="1417722"/>
              </a:xfrm>
              <a:prstGeom prst="rect">
                <a:avLst/>
              </a:prstGeom>
              <a:noFill/>
              <a:ln w="9525">
                <a:noFill/>
              </a:ln>
            </p:spPr>
          </p:pic>
        </p:grpSp>
        <p:sp>
          <p:nvSpPr>
            <p:cNvPr id="367621" name="Rectangle 19"/>
            <p:cNvSpPr/>
            <p:nvPr/>
          </p:nvSpPr>
          <p:spPr>
            <a:xfrm>
              <a:off x="461141" y="868278"/>
              <a:ext cx="7616060" cy="5608722"/>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7056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7620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a:t>
            </a:r>
            <a:r>
              <a:rPr kumimoji="0" lang="en-US" sz="2400" b="1"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2.24</a:t>
            </a:r>
            <a:r>
              <a:rPr kumimoji="0" lang="en-US" sz="2000" b="0"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smtClean="0">
                <a:ln>
                  <a:noFill/>
                </a:ln>
                <a:solidFill>
                  <a:srgbClr val="002060"/>
                </a:solidFill>
                <a:effectLst/>
                <a:uLnTx/>
                <a:uFillTx/>
                <a:latin typeface="Times-BoldItalic"/>
                <a:ea typeface="+mn-ea"/>
                <a:cs typeface="Arial" panose="020B0604020202020204" pitchFamily="34" charset="0"/>
              </a:rPr>
              <a:t>TCP Echo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server </a:t>
            </a:r>
            <a:r>
              <a:rPr kumimoji="0" lang="en-US" sz="2000" b="1" i="0" u="none" strike="noStrike" kern="0" cap="none" spc="0" normalizeH="0" baseline="0" noProof="0" dirty="0" smtClean="0">
                <a:ln>
                  <a:noFill/>
                </a:ln>
                <a:solidFill>
                  <a:srgbClr val="002060"/>
                </a:solidFill>
                <a:effectLst/>
                <a:uLnTx/>
                <a:uFillTx/>
                <a:latin typeface="Times-BoldItalic"/>
                <a:ea typeface="+mn-ea"/>
                <a:cs typeface="Arial" panose="020B0604020202020204" pitchFamily="34" charset="0"/>
              </a:rPr>
              <a:t>program (continued)</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4" name="Group 11"/>
          <p:cNvGrpSpPr/>
          <p:nvPr/>
        </p:nvGrpSpPr>
        <p:grpSpPr bwMode="auto">
          <a:xfrm>
            <a:off x="3941" y="0"/>
            <a:ext cx="685800" cy="533400"/>
            <a:chOff x="144" y="144"/>
            <a:chExt cx="432" cy="336"/>
          </a:xfrm>
          <a:solidFill>
            <a:srgbClr val="3366FF"/>
          </a:solidFill>
        </p:grpSpPr>
        <p:grpSp>
          <p:nvGrpSpPr>
            <p:cNvPr id="5" name="Group 12"/>
            <p:cNvGrpSpPr/>
            <p:nvPr/>
          </p:nvGrpSpPr>
          <p:grpSpPr bwMode="auto">
            <a:xfrm>
              <a:off x="144" y="256"/>
              <a:ext cx="432" cy="112"/>
              <a:chOff x="288" y="256"/>
              <a:chExt cx="432" cy="112"/>
            </a:xfrm>
            <a:grpFill/>
          </p:grpSpPr>
          <p:sp>
            <p:nvSpPr>
              <p:cNvPr id="15"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6" name="Group 16"/>
            <p:cNvGrpSpPr/>
            <p:nvPr/>
          </p:nvGrpSpPr>
          <p:grpSpPr bwMode="auto">
            <a:xfrm>
              <a:off x="144" y="144"/>
              <a:ext cx="432" cy="336"/>
              <a:chOff x="144" y="144"/>
              <a:chExt cx="432" cy="336"/>
            </a:xfrm>
            <a:grpFill/>
          </p:grpSpPr>
          <p:grpSp>
            <p:nvGrpSpPr>
              <p:cNvPr id="7" name="Group 17"/>
              <p:cNvGrpSpPr/>
              <p:nvPr/>
            </p:nvGrpSpPr>
            <p:grpSpPr bwMode="auto">
              <a:xfrm>
                <a:off x="144" y="144"/>
                <a:ext cx="432" cy="112"/>
                <a:chOff x="288" y="256"/>
                <a:chExt cx="432" cy="112"/>
              </a:xfrm>
              <a:grpFill/>
            </p:grpSpPr>
            <p:sp>
              <p:nvSpPr>
                <p:cNvPr id="12"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4"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21"/>
              <p:cNvGrpSpPr/>
              <p:nvPr/>
            </p:nvGrpSpPr>
            <p:grpSpPr bwMode="auto">
              <a:xfrm>
                <a:off x="144" y="368"/>
                <a:ext cx="432" cy="112"/>
                <a:chOff x="288" y="256"/>
                <a:chExt cx="432" cy="112"/>
              </a:xfrm>
              <a:grpFill/>
            </p:grpSpPr>
            <p:sp>
              <p:nvSpPr>
                <p:cNvPr id="9"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0"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1"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369667" name="Group 1"/>
          <p:cNvGrpSpPr/>
          <p:nvPr/>
        </p:nvGrpSpPr>
        <p:grpSpPr>
          <a:xfrm>
            <a:off x="574675" y="835025"/>
            <a:ext cx="7931150" cy="5851525"/>
            <a:chOff x="575441" y="834787"/>
            <a:chExt cx="7930148" cy="5852160"/>
          </a:xfrm>
        </p:grpSpPr>
        <p:pic>
          <p:nvPicPr>
            <p:cNvPr id="369668" name="Picture 5"/>
            <p:cNvPicPr>
              <a:picLocks noChangeAspect="1"/>
            </p:cNvPicPr>
            <p:nvPr/>
          </p:nvPicPr>
          <p:blipFill>
            <a:blip r:embed="rId1"/>
            <a:stretch>
              <a:fillRect/>
            </a:stretch>
          </p:blipFill>
          <p:spPr>
            <a:xfrm>
              <a:off x="575441" y="834787"/>
              <a:ext cx="7930148" cy="5852160"/>
            </a:xfrm>
            <a:prstGeom prst="rect">
              <a:avLst/>
            </a:prstGeom>
            <a:noFill/>
            <a:ln w="9525">
              <a:noFill/>
            </a:ln>
          </p:spPr>
        </p:pic>
        <p:sp>
          <p:nvSpPr>
            <p:cNvPr id="369669" name="Rectangle 17"/>
            <p:cNvSpPr/>
            <p:nvPr/>
          </p:nvSpPr>
          <p:spPr>
            <a:xfrm>
              <a:off x="714154" y="834787"/>
              <a:ext cx="7667846" cy="5704150"/>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8382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a:t>
            </a:r>
            <a:r>
              <a:rPr kumimoji="0" lang="en-US" sz="2400" b="1"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2.25</a:t>
            </a:r>
            <a:r>
              <a:rPr kumimoji="0" lang="en-US" sz="2000" b="0"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Echo </a:t>
            </a:r>
            <a:r>
              <a:rPr kumimoji="0" lang="en-US" sz="2000" b="1" i="0" u="none" strike="noStrike" kern="0" cap="none" spc="0" normalizeH="0" baseline="0" noProof="0" dirty="0" smtClean="0">
                <a:ln>
                  <a:noFill/>
                </a:ln>
                <a:solidFill>
                  <a:srgbClr val="002060"/>
                </a:solidFill>
                <a:effectLst/>
                <a:uLnTx/>
                <a:uFillTx/>
                <a:latin typeface="Times-BoldItalic"/>
                <a:ea typeface="+mn-ea"/>
                <a:cs typeface="Arial" panose="020B0604020202020204" pitchFamily="34" charset="0"/>
              </a:rPr>
              <a:t>client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program using the services of TCP</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4" name="Group 11"/>
          <p:cNvGrpSpPr/>
          <p:nvPr/>
        </p:nvGrpSpPr>
        <p:grpSpPr bwMode="auto">
          <a:xfrm>
            <a:off x="3941" y="0"/>
            <a:ext cx="685800" cy="533400"/>
            <a:chOff x="144" y="144"/>
            <a:chExt cx="432" cy="336"/>
          </a:xfrm>
          <a:solidFill>
            <a:srgbClr val="3366FF"/>
          </a:solidFill>
        </p:grpSpPr>
        <p:grpSp>
          <p:nvGrpSpPr>
            <p:cNvPr id="5" name="Group 12"/>
            <p:cNvGrpSpPr/>
            <p:nvPr/>
          </p:nvGrpSpPr>
          <p:grpSpPr bwMode="auto">
            <a:xfrm>
              <a:off x="144" y="256"/>
              <a:ext cx="432" cy="112"/>
              <a:chOff x="288" y="256"/>
              <a:chExt cx="432" cy="112"/>
            </a:xfrm>
            <a:grpFill/>
          </p:grpSpPr>
          <p:sp>
            <p:nvSpPr>
              <p:cNvPr id="15"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6" name="Group 16"/>
            <p:cNvGrpSpPr/>
            <p:nvPr/>
          </p:nvGrpSpPr>
          <p:grpSpPr bwMode="auto">
            <a:xfrm>
              <a:off x="144" y="144"/>
              <a:ext cx="432" cy="336"/>
              <a:chOff x="144" y="144"/>
              <a:chExt cx="432" cy="336"/>
            </a:xfrm>
            <a:grpFill/>
          </p:grpSpPr>
          <p:grpSp>
            <p:nvGrpSpPr>
              <p:cNvPr id="7" name="Group 17"/>
              <p:cNvGrpSpPr/>
              <p:nvPr/>
            </p:nvGrpSpPr>
            <p:grpSpPr bwMode="auto">
              <a:xfrm>
                <a:off x="144" y="144"/>
                <a:ext cx="432" cy="112"/>
                <a:chOff x="288" y="256"/>
                <a:chExt cx="432" cy="112"/>
              </a:xfrm>
              <a:grpFill/>
            </p:grpSpPr>
            <p:sp>
              <p:nvSpPr>
                <p:cNvPr id="12"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4"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21"/>
              <p:cNvGrpSpPr/>
              <p:nvPr/>
            </p:nvGrpSpPr>
            <p:grpSpPr bwMode="auto">
              <a:xfrm>
                <a:off x="144" y="368"/>
                <a:ext cx="432" cy="112"/>
                <a:chOff x="288" y="256"/>
                <a:chExt cx="432" cy="112"/>
              </a:xfrm>
              <a:grpFill/>
            </p:grpSpPr>
            <p:sp>
              <p:nvSpPr>
                <p:cNvPr id="9"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0"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1"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371715" name="Group 1"/>
          <p:cNvGrpSpPr/>
          <p:nvPr/>
        </p:nvGrpSpPr>
        <p:grpSpPr>
          <a:xfrm>
            <a:off x="582613" y="730250"/>
            <a:ext cx="7799387" cy="5822950"/>
            <a:chOff x="582720" y="730304"/>
            <a:chExt cx="7799280" cy="5822896"/>
          </a:xfrm>
        </p:grpSpPr>
        <p:pic>
          <p:nvPicPr>
            <p:cNvPr id="371716" name="Picture 2"/>
            <p:cNvPicPr>
              <a:picLocks noChangeAspect="1"/>
            </p:cNvPicPr>
            <p:nvPr/>
          </p:nvPicPr>
          <p:blipFill>
            <a:blip r:embed="rId1"/>
            <a:stretch>
              <a:fillRect/>
            </a:stretch>
          </p:blipFill>
          <p:spPr>
            <a:xfrm>
              <a:off x="582720" y="730304"/>
              <a:ext cx="7799280" cy="5822896"/>
            </a:xfrm>
            <a:prstGeom prst="rect">
              <a:avLst/>
            </a:prstGeom>
            <a:noFill/>
            <a:ln w="9525">
              <a:noFill/>
            </a:ln>
          </p:spPr>
        </p:pic>
        <p:sp>
          <p:nvSpPr>
            <p:cNvPr id="371717" name="Rectangle 17"/>
            <p:cNvSpPr/>
            <p:nvPr/>
          </p:nvSpPr>
          <p:spPr>
            <a:xfrm>
              <a:off x="689741" y="838200"/>
              <a:ext cx="7539859" cy="5715000"/>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9144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a:t>
            </a:r>
            <a:r>
              <a:rPr kumimoji="0" lang="en-US" sz="2400" b="1"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2.25</a:t>
            </a:r>
            <a:r>
              <a:rPr kumimoji="0" lang="en-US" sz="2000" b="0"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smtClean="0">
                <a:ln>
                  <a:noFill/>
                </a:ln>
                <a:solidFill>
                  <a:srgbClr val="002060"/>
                </a:solidFill>
                <a:effectLst/>
                <a:uLnTx/>
                <a:uFillTx/>
                <a:latin typeface="Times-BoldItalic"/>
                <a:ea typeface="+mn-ea"/>
                <a:cs typeface="Arial" panose="020B0604020202020204" pitchFamily="34" charset="0"/>
              </a:rPr>
              <a:t>TCP Echo client program (continued)</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4" name="Group 11"/>
          <p:cNvGrpSpPr/>
          <p:nvPr/>
        </p:nvGrpSpPr>
        <p:grpSpPr bwMode="auto">
          <a:xfrm>
            <a:off x="3941" y="0"/>
            <a:ext cx="685800" cy="533400"/>
            <a:chOff x="144" y="144"/>
            <a:chExt cx="432" cy="336"/>
          </a:xfrm>
          <a:solidFill>
            <a:srgbClr val="3366FF"/>
          </a:solidFill>
        </p:grpSpPr>
        <p:grpSp>
          <p:nvGrpSpPr>
            <p:cNvPr id="5" name="Group 12"/>
            <p:cNvGrpSpPr/>
            <p:nvPr/>
          </p:nvGrpSpPr>
          <p:grpSpPr bwMode="auto">
            <a:xfrm>
              <a:off x="144" y="256"/>
              <a:ext cx="432" cy="112"/>
              <a:chOff x="288" y="256"/>
              <a:chExt cx="432" cy="112"/>
            </a:xfrm>
            <a:grpFill/>
          </p:grpSpPr>
          <p:sp>
            <p:nvSpPr>
              <p:cNvPr id="15"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6" name="Group 16"/>
            <p:cNvGrpSpPr/>
            <p:nvPr/>
          </p:nvGrpSpPr>
          <p:grpSpPr bwMode="auto">
            <a:xfrm>
              <a:off x="144" y="144"/>
              <a:ext cx="432" cy="336"/>
              <a:chOff x="144" y="144"/>
              <a:chExt cx="432" cy="336"/>
            </a:xfrm>
            <a:grpFill/>
          </p:grpSpPr>
          <p:grpSp>
            <p:nvGrpSpPr>
              <p:cNvPr id="7" name="Group 17"/>
              <p:cNvGrpSpPr/>
              <p:nvPr/>
            </p:nvGrpSpPr>
            <p:grpSpPr bwMode="auto">
              <a:xfrm>
                <a:off x="144" y="144"/>
                <a:ext cx="432" cy="112"/>
                <a:chOff x="288" y="256"/>
                <a:chExt cx="432" cy="112"/>
              </a:xfrm>
              <a:grpFill/>
            </p:grpSpPr>
            <p:sp>
              <p:nvSpPr>
                <p:cNvPr id="12"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4"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21"/>
              <p:cNvGrpSpPr/>
              <p:nvPr/>
            </p:nvGrpSpPr>
            <p:grpSpPr bwMode="auto">
              <a:xfrm>
                <a:off x="144" y="368"/>
                <a:ext cx="432" cy="112"/>
                <a:chOff x="288" y="256"/>
                <a:chExt cx="432" cy="112"/>
              </a:xfrm>
              <a:grpFill/>
            </p:grpSpPr>
            <p:sp>
              <p:nvSpPr>
                <p:cNvPr id="9"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0"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1"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373763" name="Group 1"/>
          <p:cNvGrpSpPr/>
          <p:nvPr/>
        </p:nvGrpSpPr>
        <p:grpSpPr>
          <a:xfrm>
            <a:off x="609600" y="1066800"/>
            <a:ext cx="8077200" cy="5324475"/>
            <a:chOff x="608974" y="1066800"/>
            <a:chExt cx="8077826" cy="5324805"/>
          </a:xfrm>
        </p:grpSpPr>
        <p:pic>
          <p:nvPicPr>
            <p:cNvPr id="373764" name="Picture 2"/>
            <p:cNvPicPr>
              <a:picLocks noChangeAspect="1"/>
            </p:cNvPicPr>
            <p:nvPr/>
          </p:nvPicPr>
          <p:blipFill>
            <a:blip r:embed="rId1"/>
            <a:stretch>
              <a:fillRect/>
            </a:stretch>
          </p:blipFill>
          <p:spPr>
            <a:xfrm>
              <a:off x="608974" y="1066800"/>
              <a:ext cx="8077826" cy="5324805"/>
            </a:xfrm>
            <a:prstGeom prst="rect">
              <a:avLst/>
            </a:prstGeom>
            <a:noFill/>
            <a:ln w="9525">
              <a:noFill/>
            </a:ln>
          </p:spPr>
        </p:pic>
        <p:sp>
          <p:nvSpPr>
            <p:cNvPr id="373765" name="Rectangle 17"/>
            <p:cNvSpPr/>
            <p:nvPr/>
          </p:nvSpPr>
          <p:spPr>
            <a:xfrm>
              <a:off x="689741" y="1066800"/>
              <a:ext cx="7927208" cy="5257800"/>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8382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a:t>
            </a:r>
            <a:r>
              <a:rPr kumimoji="0" lang="en-US" sz="2400" b="1"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2.24</a:t>
            </a:r>
            <a:r>
              <a:rPr kumimoji="0" lang="en-US" sz="2000" b="0" i="0" u="none" strike="noStrike" kern="0" cap="none" spc="0" normalizeH="0" baseline="0" noProof="0" dirty="0" smtClean="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smtClean="0">
                <a:ln>
                  <a:noFill/>
                </a:ln>
                <a:solidFill>
                  <a:srgbClr val="002060"/>
                </a:solidFill>
                <a:effectLst/>
                <a:uLnTx/>
                <a:uFillTx/>
                <a:latin typeface="Times-BoldItalic"/>
                <a:ea typeface="+mn-ea"/>
                <a:cs typeface="Arial" panose="020B0604020202020204" pitchFamily="34" charset="0"/>
              </a:rPr>
              <a:t>TCP Echo client program(continued)</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4" name="Group 11"/>
          <p:cNvGrpSpPr/>
          <p:nvPr/>
        </p:nvGrpSpPr>
        <p:grpSpPr bwMode="auto">
          <a:xfrm>
            <a:off x="3941" y="0"/>
            <a:ext cx="685800" cy="533400"/>
            <a:chOff x="144" y="144"/>
            <a:chExt cx="432" cy="336"/>
          </a:xfrm>
          <a:solidFill>
            <a:srgbClr val="3366FF"/>
          </a:solidFill>
        </p:grpSpPr>
        <p:grpSp>
          <p:nvGrpSpPr>
            <p:cNvPr id="5" name="Group 12"/>
            <p:cNvGrpSpPr/>
            <p:nvPr/>
          </p:nvGrpSpPr>
          <p:grpSpPr bwMode="auto">
            <a:xfrm>
              <a:off x="144" y="256"/>
              <a:ext cx="432" cy="112"/>
              <a:chOff x="288" y="256"/>
              <a:chExt cx="432" cy="112"/>
            </a:xfrm>
            <a:grpFill/>
          </p:grpSpPr>
          <p:sp>
            <p:nvSpPr>
              <p:cNvPr id="15"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6" name="Group 16"/>
            <p:cNvGrpSpPr/>
            <p:nvPr/>
          </p:nvGrpSpPr>
          <p:grpSpPr bwMode="auto">
            <a:xfrm>
              <a:off x="144" y="144"/>
              <a:ext cx="432" cy="336"/>
              <a:chOff x="144" y="144"/>
              <a:chExt cx="432" cy="336"/>
            </a:xfrm>
            <a:grpFill/>
          </p:grpSpPr>
          <p:grpSp>
            <p:nvGrpSpPr>
              <p:cNvPr id="7" name="Group 17"/>
              <p:cNvGrpSpPr/>
              <p:nvPr/>
            </p:nvGrpSpPr>
            <p:grpSpPr bwMode="auto">
              <a:xfrm>
                <a:off x="144" y="144"/>
                <a:ext cx="432" cy="112"/>
                <a:chOff x="288" y="256"/>
                <a:chExt cx="432" cy="112"/>
              </a:xfrm>
              <a:grpFill/>
            </p:grpSpPr>
            <p:sp>
              <p:nvSpPr>
                <p:cNvPr id="12"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4"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21"/>
              <p:cNvGrpSpPr/>
              <p:nvPr/>
            </p:nvGrpSpPr>
            <p:grpSpPr bwMode="auto">
              <a:xfrm>
                <a:off x="144" y="368"/>
                <a:ext cx="432" cy="112"/>
                <a:chOff x="288" y="256"/>
                <a:chExt cx="432" cy="112"/>
              </a:xfrm>
              <a:grpFill/>
            </p:grpSpPr>
            <p:sp>
              <p:nvSpPr>
                <p:cNvPr id="9"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0"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1"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375811" name="Group 1"/>
          <p:cNvGrpSpPr/>
          <p:nvPr/>
        </p:nvGrpSpPr>
        <p:grpSpPr>
          <a:xfrm>
            <a:off x="558800" y="995363"/>
            <a:ext cx="7813675" cy="5481637"/>
            <a:chOff x="559389" y="994955"/>
            <a:chExt cx="7813512" cy="5482045"/>
          </a:xfrm>
        </p:grpSpPr>
        <p:pic>
          <p:nvPicPr>
            <p:cNvPr id="375812" name="Picture 2"/>
            <p:cNvPicPr>
              <a:picLocks noChangeAspect="1"/>
            </p:cNvPicPr>
            <p:nvPr/>
          </p:nvPicPr>
          <p:blipFill>
            <a:blip r:embed="rId1"/>
            <a:stretch>
              <a:fillRect/>
            </a:stretch>
          </p:blipFill>
          <p:spPr>
            <a:xfrm>
              <a:off x="559389" y="994957"/>
              <a:ext cx="7813512" cy="5482043"/>
            </a:xfrm>
            <a:prstGeom prst="rect">
              <a:avLst/>
            </a:prstGeom>
            <a:noFill/>
            <a:ln w="9525">
              <a:noFill/>
            </a:ln>
          </p:spPr>
        </p:pic>
        <p:sp>
          <p:nvSpPr>
            <p:cNvPr id="375813" name="Rectangle 17"/>
            <p:cNvSpPr/>
            <p:nvPr/>
          </p:nvSpPr>
          <p:spPr>
            <a:xfrm>
              <a:off x="689741" y="994955"/>
              <a:ext cx="7539859" cy="5394960"/>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7857" name="Rectangle 21"/>
          <p:cNvSpPr/>
          <p:nvPr/>
        </p:nvSpPr>
        <p:spPr>
          <a:xfrm>
            <a:off x="0" y="0"/>
            <a:ext cx="9144000" cy="646113"/>
          </a:xfrm>
          <a:prstGeom prst="rect">
            <a:avLst/>
          </a:prstGeom>
          <a:solidFill>
            <a:srgbClr val="7030A0"/>
          </a:solidFill>
          <a:ln w="9525">
            <a:noFill/>
          </a:ln>
        </p:spPr>
        <p:txBody>
          <a:bodyPr>
            <a:spAutoFit/>
          </a:bodyPr>
          <a:p>
            <a:pPr eaLnBrk="0" hangingPunct="0"/>
            <a:r>
              <a:rPr lang="en-US" altLang="en-US" sz="3600" i="0">
                <a:solidFill>
                  <a:schemeClr val="bg1"/>
                </a:solidFill>
                <a:latin typeface="Arial" panose="020B0604020202020204" pitchFamily="34" charset="0"/>
              </a:rPr>
              <a:t>Chapter 2: Summary</a:t>
            </a:r>
            <a:endParaRPr sz="3600" i="0">
              <a:solidFill>
                <a:schemeClr val="bg1"/>
              </a:solidFill>
              <a:latin typeface="Arial" panose="020B0604020202020204" pitchFamily="34" charset="0"/>
            </a:endParaRPr>
          </a:p>
        </p:txBody>
      </p:sp>
      <p:sp>
        <p:nvSpPr>
          <p:cNvPr id="861215" name="Rectangle 31"/>
          <p:cNvSpPr>
            <a:spLocks noChangeArrowheads="1"/>
          </p:cNvSpPr>
          <p:nvPr/>
        </p:nvSpPr>
        <p:spPr bwMode="auto">
          <a:xfrm>
            <a:off x="152400" y="1447800"/>
            <a:ext cx="8991600" cy="601663"/>
          </a:xfrm>
          <a:prstGeom prst="rect">
            <a:avLst/>
          </a:prstGeom>
          <a:noFill/>
          <a:ln w="9525">
            <a:noFill/>
            <a:miter lim="800000"/>
          </a:ln>
          <a:effectLst/>
        </p:spPr>
        <p:txBody>
          <a:bodyPr/>
          <a:lstStyle/>
          <a:p>
            <a:pPr marL="0" marR="0" lvl="0" indent="0" algn="l" defTabSz="914400" rtl="0" eaLnBrk="0" fontAlgn="base" latinLnBrk="0" hangingPunct="0">
              <a:lnSpc>
                <a:spcPct val="150000"/>
              </a:lnSpc>
              <a:spcBef>
                <a:spcPct val="0"/>
              </a:spcBef>
              <a:spcAft>
                <a:spcPct val="0"/>
              </a:spcAft>
              <a:buClrTx/>
              <a:buSzTx/>
              <a:buFontTx/>
              <a:buNone/>
              <a:defRPr/>
            </a:pPr>
            <a:endParaRPr kumimoji="0" sz="3200" b="1" i="1" u="none" strike="noStrike" kern="1200" cap="none" spc="0" normalizeH="0" baseline="0" noProof="0">
              <a:ln>
                <a:noFill/>
              </a:ln>
              <a:solidFill>
                <a:schemeClr val="tx1"/>
              </a:solidFill>
              <a:effectLst/>
              <a:uLnTx/>
              <a:uFillTx/>
              <a:latin typeface="Baby Kruffy" pitchFamily="2" charset="0"/>
              <a:ea typeface="+mn-ea"/>
              <a:cs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haroni" pitchFamily="2" charset="-79"/>
              <a:ea typeface="+mn-ea"/>
              <a:cs typeface="Aharoni" pitchFamily="2" charset="-79"/>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a:ea typeface="+mn-ea"/>
              <a:cs typeface="+mn-cs"/>
            </a:endParaRPr>
          </a:p>
          <a:p>
            <a:pPr marL="457200" marR="0" lvl="0" indent="-457200" algn="just" defTabSz="914400" rtl="0" eaLnBrk="0" fontAlgn="base" latinLnBrk="0" hangingPunct="0">
              <a:lnSpc>
                <a:spcPct val="150000"/>
              </a:lnSpc>
              <a:spcBef>
                <a:spcPct val="50000"/>
              </a:spcBef>
              <a:spcAft>
                <a:spcPct val="0"/>
              </a:spcAft>
              <a:buClr>
                <a:schemeClr val="hlink"/>
              </a:buClr>
              <a:buSzTx/>
              <a:buFontTx/>
              <a:buNone/>
              <a:defRPr/>
            </a:pPr>
            <a:br>
              <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rPr>
            </a:br>
            <a:endPar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endParaRPr>
          </a:p>
        </p:txBody>
      </p:sp>
      <p:sp>
        <p:nvSpPr>
          <p:cNvPr id="14" name="Rectangle 7"/>
          <p:cNvSpPr/>
          <p:nvPr/>
        </p:nvSpPr>
        <p:spPr>
          <a:xfrm>
            <a:off x="152400" y="1219200"/>
            <a:ext cx="8229600" cy="5562600"/>
          </a:xfrm>
          <a:prstGeom prst="rect">
            <a:avLst/>
          </a:prstGeom>
          <a:noFill/>
          <a:ln w="9525">
            <a:noFill/>
          </a:ln>
        </p:spPr>
        <p:txBody>
          <a:bodyPr/>
          <a:p>
            <a:pPr marL="342900" indent="-342900" algn="just">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Applications in the Internet are designed using either a client-server paradigm or a peer-to-peer paradigm. In a client-server paradigm, an application program, called a server, provides services and another application program, called a client, receives services. A server program is an infinite program; a client program is finite. In a peer-to- peer paradigm, a peer can be both a client and a server.</a:t>
            </a:r>
            <a:endParaRPr sz="2400">
              <a:solidFill>
                <a:srgbClr val="002060"/>
              </a:solidFill>
              <a:latin typeface="Times New Roman" panose="02020603050405020304" pitchFamily="18" charset="0"/>
            </a:endParaRPr>
          </a:p>
          <a:p>
            <a:pPr marL="342900" indent="-342900" algn="just">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The World Wide Web (WWW) is a repository of information linked together from points all over the world. Hypertext and hypermedia documents are linked to one another through pointers. The </a:t>
            </a:r>
            <a:r>
              <a:rPr sz="2400" dirty="0" err="1">
                <a:solidFill>
                  <a:srgbClr val="002060"/>
                </a:solidFill>
                <a:latin typeface="Times New Roman" panose="02020603050405020304" pitchFamily="18" charset="0"/>
              </a:rPr>
              <a:t>HyperText</a:t>
            </a:r>
            <a:r>
              <a:rPr sz="2400">
                <a:solidFill>
                  <a:srgbClr val="002060"/>
                </a:solidFill>
                <a:latin typeface="Times New Roman" panose="02020603050405020304" pitchFamily="18" charset="0"/>
              </a:rPr>
              <a:t> Transfer Protocol (HTTP) is the main protocol used to access data on the World Wide Web (WWW).</a:t>
            </a:r>
            <a:endParaRPr sz="2400">
              <a:solidFill>
                <a:srgbClr val="002060"/>
              </a:solidFill>
              <a:latin typeface="Times New Roman" panose="02020603050405020304" pitchFamily="18" charset="0"/>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charRg st="0" end="405"/>
                                            </p:txEl>
                                          </p:spTgt>
                                        </p:tgtEl>
                                        <p:attrNameLst>
                                          <p:attrName>style.visibility</p:attrName>
                                        </p:attrNameLst>
                                      </p:cBhvr>
                                      <p:to>
                                        <p:strVal val="visible"/>
                                      </p:to>
                                    </p:set>
                                    <p:anim calcmode="lin" valueType="num">
                                      <p:cBhvr>
                                        <p:cTn id="7" dur="500" fill="hold"/>
                                        <p:tgtEl>
                                          <p:spTgt spid="14">
                                            <p:txEl>
                                              <p:charRg st="0" end="405"/>
                                            </p:txEl>
                                          </p:spTgt>
                                        </p:tgtEl>
                                        <p:attrNameLst>
                                          <p:attrName>ppt_w</p:attrName>
                                        </p:attrNameLst>
                                      </p:cBhvr>
                                      <p:tavLst>
                                        <p:tav tm="0">
                                          <p:val>
                                            <p:fltVal val="0.000000"/>
                                          </p:val>
                                        </p:tav>
                                        <p:tav tm="100000">
                                          <p:val>
                                            <p:strVal val="#ppt_w"/>
                                          </p:val>
                                        </p:tav>
                                      </p:tavLst>
                                    </p:anim>
                                    <p:anim calcmode="lin" valueType="num">
                                      <p:cBhvr>
                                        <p:cTn id="8" dur="500" fill="hold"/>
                                        <p:tgtEl>
                                          <p:spTgt spid="14">
                                            <p:txEl>
                                              <p:charRg st="0" end="405"/>
                                            </p:txEl>
                                          </p:spTgt>
                                        </p:tgtEl>
                                        <p:attrNameLst>
                                          <p:attrName>ppt_h</p:attrName>
                                        </p:attrNameLst>
                                      </p:cBhvr>
                                      <p:tavLst>
                                        <p:tav tm="0">
                                          <p:val>
                                            <p:fltVal val="0.000000"/>
                                          </p:val>
                                        </p:tav>
                                        <p:tav tm="100000">
                                          <p:val>
                                            <p:strVal val="#ppt_h"/>
                                          </p:val>
                                        </p:tav>
                                      </p:tavLst>
                                    </p:anim>
                                    <p:animEffect transition="in" filter="fade">
                                      <p:cBhvr>
                                        <p:cTn id="9" dur="500"/>
                                        <p:tgtEl>
                                          <p:spTgt spid="14">
                                            <p:txEl>
                                              <p:charRg st="0" end="40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xEl>
                                              <p:charRg st="405" end="697"/>
                                            </p:txEl>
                                          </p:spTgt>
                                        </p:tgtEl>
                                        <p:attrNameLst>
                                          <p:attrName>style.visibility</p:attrName>
                                        </p:attrNameLst>
                                      </p:cBhvr>
                                      <p:to>
                                        <p:strVal val="visible"/>
                                      </p:to>
                                    </p:set>
                                    <p:anim calcmode="lin" valueType="num">
                                      <p:cBhvr>
                                        <p:cTn id="14" dur="500" fill="hold"/>
                                        <p:tgtEl>
                                          <p:spTgt spid="14">
                                            <p:txEl>
                                              <p:charRg st="405" end="697"/>
                                            </p:txEl>
                                          </p:spTgt>
                                        </p:tgtEl>
                                        <p:attrNameLst>
                                          <p:attrName>ppt_w</p:attrName>
                                        </p:attrNameLst>
                                      </p:cBhvr>
                                      <p:tavLst>
                                        <p:tav tm="0">
                                          <p:val>
                                            <p:fltVal val="0.000000"/>
                                          </p:val>
                                        </p:tav>
                                        <p:tav tm="100000">
                                          <p:val>
                                            <p:strVal val="#ppt_w"/>
                                          </p:val>
                                        </p:tav>
                                      </p:tavLst>
                                    </p:anim>
                                    <p:anim calcmode="lin" valueType="num">
                                      <p:cBhvr>
                                        <p:cTn id="15" dur="500" fill="hold"/>
                                        <p:tgtEl>
                                          <p:spTgt spid="14">
                                            <p:txEl>
                                              <p:charRg st="405" end="697"/>
                                            </p:txEl>
                                          </p:spTgt>
                                        </p:tgtEl>
                                        <p:attrNameLst>
                                          <p:attrName>ppt_h</p:attrName>
                                        </p:attrNameLst>
                                      </p:cBhvr>
                                      <p:tavLst>
                                        <p:tav tm="0">
                                          <p:val>
                                            <p:fltVal val="0.000000"/>
                                          </p:val>
                                        </p:tav>
                                        <p:tav tm="100000">
                                          <p:val>
                                            <p:strVal val="#ppt_h"/>
                                          </p:val>
                                        </p:tav>
                                      </p:tavLst>
                                    </p:anim>
                                    <p:animEffect transition="in" filter="fade">
                                      <p:cBhvr>
                                        <p:cTn id="16" dur="500"/>
                                        <p:tgtEl>
                                          <p:spTgt spid="14">
                                            <p:txEl>
                                              <p:charRg st="405" end="69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9905" name="Rectangle 21"/>
          <p:cNvSpPr/>
          <p:nvPr/>
        </p:nvSpPr>
        <p:spPr>
          <a:xfrm>
            <a:off x="0" y="0"/>
            <a:ext cx="9144000" cy="646113"/>
          </a:xfrm>
          <a:prstGeom prst="rect">
            <a:avLst/>
          </a:prstGeom>
          <a:solidFill>
            <a:srgbClr val="7030A0"/>
          </a:solidFill>
          <a:ln w="9525">
            <a:noFill/>
          </a:ln>
        </p:spPr>
        <p:txBody>
          <a:bodyPr>
            <a:spAutoFit/>
          </a:bodyPr>
          <a:p>
            <a:pPr eaLnBrk="0" hangingPunct="0"/>
            <a:r>
              <a:rPr lang="en-US" altLang="en-US" sz="3600" i="0">
                <a:solidFill>
                  <a:schemeClr val="bg1"/>
                </a:solidFill>
                <a:latin typeface="Arial" panose="020B0604020202020204" pitchFamily="34" charset="0"/>
              </a:rPr>
              <a:t>Chapter 2: Summary (continued)</a:t>
            </a:r>
            <a:endParaRPr sz="3600" i="0">
              <a:solidFill>
                <a:schemeClr val="bg1"/>
              </a:solidFill>
              <a:latin typeface="Arial" panose="020B0604020202020204" pitchFamily="34" charset="0"/>
            </a:endParaRPr>
          </a:p>
        </p:txBody>
      </p:sp>
      <p:sp>
        <p:nvSpPr>
          <p:cNvPr id="861215" name="Rectangle 31"/>
          <p:cNvSpPr>
            <a:spLocks noChangeArrowheads="1"/>
          </p:cNvSpPr>
          <p:nvPr/>
        </p:nvSpPr>
        <p:spPr bwMode="auto">
          <a:xfrm>
            <a:off x="152400" y="1447800"/>
            <a:ext cx="8991600" cy="601663"/>
          </a:xfrm>
          <a:prstGeom prst="rect">
            <a:avLst/>
          </a:prstGeom>
          <a:noFill/>
          <a:ln w="9525">
            <a:noFill/>
            <a:miter lim="800000"/>
          </a:ln>
          <a:effectLst/>
        </p:spPr>
        <p:txBody>
          <a:bodyPr/>
          <a:lstStyle/>
          <a:p>
            <a:pPr marL="0" marR="0" lvl="0" indent="0" algn="l" defTabSz="914400" rtl="0" eaLnBrk="0" fontAlgn="base" latinLnBrk="0" hangingPunct="0">
              <a:lnSpc>
                <a:spcPct val="150000"/>
              </a:lnSpc>
              <a:spcBef>
                <a:spcPct val="0"/>
              </a:spcBef>
              <a:spcAft>
                <a:spcPct val="0"/>
              </a:spcAft>
              <a:buClrTx/>
              <a:buSzTx/>
              <a:buFontTx/>
              <a:buNone/>
              <a:defRPr/>
            </a:pPr>
            <a:endParaRPr kumimoji="0" sz="3200" b="1" i="1" u="none" strike="noStrike" kern="1200" cap="none" spc="0" normalizeH="0" baseline="0" noProof="0">
              <a:ln>
                <a:noFill/>
              </a:ln>
              <a:solidFill>
                <a:schemeClr val="tx1"/>
              </a:solidFill>
              <a:effectLst/>
              <a:uLnTx/>
              <a:uFillTx/>
              <a:latin typeface="Baby Kruffy" pitchFamily="2" charset="0"/>
              <a:ea typeface="+mn-ea"/>
              <a:cs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haroni" pitchFamily="2" charset="-79"/>
              <a:ea typeface="+mn-ea"/>
              <a:cs typeface="Aharoni" pitchFamily="2" charset="-79"/>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a:ea typeface="+mn-ea"/>
              <a:cs typeface="+mn-cs"/>
            </a:endParaRPr>
          </a:p>
          <a:p>
            <a:pPr marL="457200" marR="0" lvl="0" indent="-457200" algn="just" defTabSz="914400" rtl="0" eaLnBrk="0" fontAlgn="base" latinLnBrk="0" hangingPunct="0">
              <a:lnSpc>
                <a:spcPct val="150000"/>
              </a:lnSpc>
              <a:spcBef>
                <a:spcPct val="50000"/>
              </a:spcBef>
              <a:spcAft>
                <a:spcPct val="0"/>
              </a:spcAft>
              <a:buClr>
                <a:schemeClr val="hlink"/>
              </a:buClr>
              <a:buSzTx/>
              <a:buFontTx/>
              <a:buNone/>
              <a:defRPr/>
            </a:pPr>
            <a:br>
              <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rPr>
            </a:br>
            <a:endPar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endParaRPr>
          </a:p>
        </p:txBody>
      </p:sp>
      <p:sp>
        <p:nvSpPr>
          <p:cNvPr id="14" name="Rectangle 7"/>
          <p:cNvSpPr/>
          <p:nvPr/>
        </p:nvSpPr>
        <p:spPr>
          <a:xfrm>
            <a:off x="152400" y="1219200"/>
            <a:ext cx="8229600" cy="5562600"/>
          </a:xfrm>
          <a:prstGeom prst="rect">
            <a:avLst/>
          </a:prstGeom>
          <a:noFill/>
          <a:ln w="9525">
            <a:noFill/>
          </a:ln>
        </p:spPr>
        <p:txBody>
          <a:bodyPr/>
          <a:p>
            <a:pPr marL="342900" indent="-342900" algn="just">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File Transfer Protocol (FTP) is a TCP/IP client-server application for copying files from one host to another. FTP requires two connections for data transfer: a control connection and a data connection. FTP employs NVT ASCII for communication between dissimilar systems.</a:t>
            </a:r>
            <a:endParaRPr sz="2400">
              <a:solidFill>
                <a:srgbClr val="002060"/>
              </a:solidFill>
              <a:latin typeface="Times New Roman" panose="02020603050405020304" pitchFamily="18" charset="0"/>
            </a:endParaRPr>
          </a:p>
          <a:p>
            <a:pPr marL="342900" indent="-342900" algn="just">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 Electronic mail is one of the most common applications on the Internet. The e-mail architecture consists of several components such as user agent (UA), main transfer agent (MTA), and main access agent (MAA). The protocol that implements MTA is called Simple Main Transfer Protocol (SMTP). Two protocols are used to implement MAA: Post Office Protocol, version 3 (POP3) and Internet Mail Access Protocol, version 4 (IMAP4).</a:t>
            </a:r>
            <a:endParaRPr sz="2400">
              <a:solidFill>
                <a:srgbClr val="002060"/>
              </a:solidFill>
              <a:latin typeface="Times New Roman" panose="02020603050405020304" pitchFamily="18" charset="0"/>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charRg st="0" end="271"/>
                                            </p:txEl>
                                          </p:spTgt>
                                        </p:tgtEl>
                                        <p:attrNameLst>
                                          <p:attrName>style.visibility</p:attrName>
                                        </p:attrNameLst>
                                      </p:cBhvr>
                                      <p:to>
                                        <p:strVal val="visible"/>
                                      </p:to>
                                    </p:set>
                                    <p:anim calcmode="lin" valueType="num">
                                      <p:cBhvr>
                                        <p:cTn id="7" dur="500" fill="hold"/>
                                        <p:tgtEl>
                                          <p:spTgt spid="14">
                                            <p:txEl>
                                              <p:charRg st="0" end="271"/>
                                            </p:txEl>
                                          </p:spTgt>
                                        </p:tgtEl>
                                        <p:attrNameLst>
                                          <p:attrName>ppt_w</p:attrName>
                                        </p:attrNameLst>
                                      </p:cBhvr>
                                      <p:tavLst>
                                        <p:tav tm="0">
                                          <p:val>
                                            <p:fltVal val="0.000000"/>
                                          </p:val>
                                        </p:tav>
                                        <p:tav tm="100000">
                                          <p:val>
                                            <p:strVal val="#ppt_w"/>
                                          </p:val>
                                        </p:tav>
                                      </p:tavLst>
                                    </p:anim>
                                    <p:anim calcmode="lin" valueType="num">
                                      <p:cBhvr>
                                        <p:cTn id="8" dur="500" fill="hold"/>
                                        <p:tgtEl>
                                          <p:spTgt spid="14">
                                            <p:txEl>
                                              <p:charRg st="0" end="271"/>
                                            </p:txEl>
                                          </p:spTgt>
                                        </p:tgtEl>
                                        <p:attrNameLst>
                                          <p:attrName>ppt_h</p:attrName>
                                        </p:attrNameLst>
                                      </p:cBhvr>
                                      <p:tavLst>
                                        <p:tav tm="0">
                                          <p:val>
                                            <p:fltVal val="0.000000"/>
                                          </p:val>
                                        </p:tav>
                                        <p:tav tm="100000">
                                          <p:val>
                                            <p:strVal val="#ppt_h"/>
                                          </p:val>
                                        </p:tav>
                                      </p:tavLst>
                                    </p:anim>
                                    <p:animEffect transition="in" filter="fade">
                                      <p:cBhvr>
                                        <p:cTn id="9" dur="500"/>
                                        <p:tgtEl>
                                          <p:spTgt spid="14">
                                            <p:txEl>
                                              <p:charRg st="0" end="27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xEl>
                                              <p:charRg st="271" end="695"/>
                                            </p:txEl>
                                          </p:spTgt>
                                        </p:tgtEl>
                                        <p:attrNameLst>
                                          <p:attrName>style.visibility</p:attrName>
                                        </p:attrNameLst>
                                      </p:cBhvr>
                                      <p:to>
                                        <p:strVal val="visible"/>
                                      </p:to>
                                    </p:set>
                                    <p:anim calcmode="lin" valueType="num">
                                      <p:cBhvr>
                                        <p:cTn id="14" dur="500" fill="hold"/>
                                        <p:tgtEl>
                                          <p:spTgt spid="14">
                                            <p:txEl>
                                              <p:charRg st="271" end="695"/>
                                            </p:txEl>
                                          </p:spTgt>
                                        </p:tgtEl>
                                        <p:attrNameLst>
                                          <p:attrName>ppt_w</p:attrName>
                                        </p:attrNameLst>
                                      </p:cBhvr>
                                      <p:tavLst>
                                        <p:tav tm="0">
                                          <p:val>
                                            <p:fltVal val="0.000000"/>
                                          </p:val>
                                        </p:tav>
                                        <p:tav tm="100000">
                                          <p:val>
                                            <p:strVal val="#ppt_w"/>
                                          </p:val>
                                        </p:tav>
                                      </p:tavLst>
                                    </p:anim>
                                    <p:anim calcmode="lin" valueType="num">
                                      <p:cBhvr>
                                        <p:cTn id="15" dur="500" fill="hold"/>
                                        <p:tgtEl>
                                          <p:spTgt spid="14">
                                            <p:txEl>
                                              <p:charRg st="271" end="695"/>
                                            </p:txEl>
                                          </p:spTgt>
                                        </p:tgtEl>
                                        <p:attrNameLst>
                                          <p:attrName>ppt_h</p:attrName>
                                        </p:attrNameLst>
                                      </p:cBhvr>
                                      <p:tavLst>
                                        <p:tav tm="0">
                                          <p:val>
                                            <p:fltVal val="0.000000"/>
                                          </p:val>
                                        </p:tav>
                                        <p:tav tm="100000">
                                          <p:val>
                                            <p:strVal val="#ppt_h"/>
                                          </p:val>
                                        </p:tav>
                                      </p:tavLst>
                                    </p:anim>
                                    <p:animEffect transition="in" filter="fade">
                                      <p:cBhvr>
                                        <p:cTn id="16" dur="500"/>
                                        <p:tgtEl>
                                          <p:spTgt spid="14">
                                            <p:txEl>
                                              <p:charRg st="271" end="6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1953" name="Rectangle 21"/>
          <p:cNvSpPr/>
          <p:nvPr/>
        </p:nvSpPr>
        <p:spPr>
          <a:xfrm>
            <a:off x="0" y="0"/>
            <a:ext cx="9144000" cy="646113"/>
          </a:xfrm>
          <a:prstGeom prst="rect">
            <a:avLst/>
          </a:prstGeom>
          <a:solidFill>
            <a:srgbClr val="7030A0"/>
          </a:solidFill>
          <a:ln w="9525">
            <a:noFill/>
          </a:ln>
        </p:spPr>
        <p:txBody>
          <a:bodyPr>
            <a:spAutoFit/>
          </a:bodyPr>
          <a:p>
            <a:pPr eaLnBrk="0" hangingPunct="0"/>
            <a:r>
              <a:rPr lang="en-US" altLang="en-US" sz="3600" i="0">
                <a:solidFill>
                  <a:schemeClr val="bg1"/>
                </a:solidFill>
                <a:latin typeface="Arial" panose="020B0604020202020204" pitchFamily="34" charset="0"/>
              </a:rPr>
              <a:t>Chapter 2: Summary (continued)</a:t>
            </a:r>
            <a:endParaRPr sz="3600" i="0">
              <a:solidFill>
                <a:schemeClr val="bg1"/>
              </a:solidFill>
              <a:latin typeface="Arial" panose="020B0604020202020204" pitchFamily="34" charset="0"/>
            </a:endParaRPr>
          </a:p>
        </p:txBody>
      </p:sp>
      <p:sp>
        <p:nvSpPr>
          <p:cNvPr id="861215" name="Rectangle 31"/>
          <p:cNvSpPr>
            <a:spLocks noChangeArrowheads="1"/>
          </p:cNvSpPr>
          <p:nvPr/>
        </p:nvSpPr>
        <p:spPr bwMode="auto">
          <a:xfrm>
            <a:off x="152400" y="1447800"/>
            <a:ext cx="8991600" cy="601663"/>
          </a:xfrm>
          <a:prstGeom prst="rect">
            <a:avLst/>
          </a:prstGeom>
          <a:noFill/>
          <a:ln w="9525">
            <a:noFill/>
            <a:miter lim="800000"/>
          </a:ln>
          <a:effectLst/>
        </p:spPr>
        <p:txBody>
          <a:bodyPr/>
          <a:lstStyle/>
          <a:p>
            <a:pPr marL="0" marR="0" lvl="0" indent="0" algn="l" defTabSz="914400" rtl="0" eaLnBrk="0" fontAlgn="base" latinLnBrk="0" hangingPunct="0">
              <a:lnSpc>
                <a:spcPct val="150000"/>
              </a:lnSpc>
              <a:spcBef>
                <a:spcPct val="0"/>
              </a:spcBef>
              <a:spcAft>
                <a:spcPct val="0"/>
              </a:spcAft>
              <a:buClrTx/>
              <a:buSzTx/>
              <a:buFontTx/>
              <a:buNone/>
              <a:defRPr/>
            </a:pPr>
            <a:endParaRPr kumimoji="0" sz="3200" b="1" i="1" u="none" strike="noStrike" kern="1200" cap="none" spc="0" normalizeH="0" baseline="0" noProof="0">
              <a:ln>
                <a:noFill/>
              </a:ln>
              <a:solidFill>
                <a:schemeClr val="tx1"/>
              </a:solidFill>
              <a:effectLst/>
              <a:uLnTx/>
              <a:uFillTx/>
              <a:latin typeface="Baby Kruffy" pitchFamily="2" charset="0"/>
              <a:ea typeface="+mn-ea"/>
              <a:cs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haroni" pitchFamily="2" charset="-79"/>
              <a:ea typeface="+mn-ea"/>
              <a:cs typeface="Aharoni" pitchFamily="2" charset="-79"/>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a:ea typeface="+mn-ea"/>
              <a:cs typeface="+mn-cs"/>
            </a:endParaRPr>
          </a:p>
          <a:p>
            <a:pPr marL="457200" marR="0" lvl="0" indent="-457200" algn="just" defTabSz="914400" rtl="0" eaLnBrk="0" fontAlgn="base" latinLnBrk="0" hangingPunct="0">
              <a:lnSpc>
                <a:spcPct val="150000"/>
              </a:lnSpc>
              <a:spcBef>
                <a:spcPct val="50000"/>
              </a:spcBef>
              <a:spcAft>
                <a:spcPct val="0"/>
              </a:spcAft>
              <a:buClr>
                <a:schemeClr val="hlink"/>
              </a:buClr>
              <a:buSzTx/>
              <a:buFontTx/>
              <a:buNone/>
              <a:defRPr/>
            </a:pPr>
            <a:br>
              <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rPr>
            </a:br>
            <a:endPar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endParaRPr>
          </a:p>
        </p:txBody>
      </p:sp>
      <p:sp>
        <p:nvSpPr>
          <p:cNvPr id="14" name="Rectangle 7"/>
          <p:cNvSpPr/>
          <p:nvPr/>
        </p:nvSpPr>
        <p:spPr>
          <a:xfrm>
            <a:off x="152400" y="1219200"/>
            <a:ext cx="8229600" cy="5562600"/>
          </a:xfrm>
          <a:prstGeom prst="rect">
            <a:avLst/>
          </a:prstGeom>
          <a:noFill/>
          <a:ln w="9525">
            <a:noFill/>
          </a:ln>
        </p:spPr>
        <p:txBody>
          <a:bodyPr/>
          <a:p>
            <a:pPr marL="342900" indent="-342900" algn="just">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File Transfer Protocol (FTP) is a TCP/IP client-server application for copying files from one host to another. FTP requires two connections for data transfer: a control connection and a data connection. FTP employs NVT ASCII for communication between dissimilar systems.</a:t>
            </a:r>
            <a:endParaRPr sz="2400">
              <a:solidFill>
                <a:srgbClr val="002060"/>
              </a:solidFill>
              <a:latin typeface="Times New Roman" panose="02020603050405020304" pitchFamily="18" charset="0"/>
            </a:endParaRPr>
          </a:p>
          <a:p>
            <a:pPr marL="342900" indent="-342900" algn="just">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 TELNET is a client-server application that allows a user to log into a remote machine, giving the user access to the remote system. When a user accesses a remote system via the TELNET process, this is comparable to a time-sharing environment.</a:t>
            </a:r>
            <a:endParaRPr sz="2400">
              <a:solidFill>
                <a:srgbClr val="002060"/>
              </a:solidFill>
              <a:latin typeface="Times New Roman" panose="02020603050405020304" pitchFamily="18" charset="0"/>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charRg st="0" end="271"/>
                                            </p:txEl>
                                          </p:spTgt>
                                        </p:tgtEl>
                                        <p:attrNameLst>
                                          <p:attrName>style.visibility</p:attrName>
                                        </p:attrNameLst>
                                      </p:cBhvr>
                                      <p:to>
                                        <p:strVal val="visible"/>
                                      </p:to>
                                    </p:set>
                                    <p:anim calcmode="lin" valueType="num">
                                      <p:cBhvr>
                                        <p:cTn id="7" dur="500" fill="hold"/>
                                        <p:tgtEl>
                                          <p:spTgt spid="14">
                                            <p:txEl>
                                              <p:charRg st="0" end="271"/>
                                            </p:txEl>
                                          </p:spTgt>
                                        </p:tgtEl>
                                        <p:attrNameLst>
                                          <p:attrName>ppt_w</p:attrName>
                                        </p:attrNameLst>
                                      </p:cBhvr>
                                      <p:tavLst>
                                        <p:tav tm="0">
                                          <p:val>
                                            <p:fltVal val="0.000000"/>
                                          </p:val>
                                        </p:tav>
                                        <p:tav tm="100000">
                                          <p:val>
                                            <p:strVal val="#ppt_w"/>
                                          </p:val>
                                        </p:tav>
                                      </p:tavLst>
                                    </p:anim>
                                    <p:anim calcmode="lin" valueType="num">
                                      <p:cBhvr>
                                        <p:cTn id="8" dur="500" fill="hold"/>
                                        <p:tgtEl>
                                          <p:spTgt spid="14">
                                            <p:txEl>
                                              <p:charRg st="0" end="271"/>
                                            </p:txEl>
                                          </p:spTgt>
                                        </p:tgtEl>
                                        <p:attrNameLst>
                                          <p:attrName>ppt_h</p:attrName>
                                        </p:attrNameLst>
                                      </p:cBhvr>
                                      <p:tavLst>
                                        <p:tav tm="0">
                                          <p:val>
                                            <p:fltVal val="0.000000"/>
                                          </p:val>
                                        </p:tav>
                                        <p:tav tm="100000">
                                          <p:val>
                                            <p:strVal val="#ppt_h"/>
                                          </p:val>
                                        </p:tav>
                                      </p:tavLst>
                                    </p:anim>
                                    <p:animEffect transition="in" filter="fade">
                                      <p:cBhvr>
                                        <p:cTn id="9" dur="500"/>
                                        <p:tgtEl>
                                          <p:spTgt spid="14">
                                            <p:txEl>
                                              <p:charRg st="0" end="27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xEl>
                                              <p:charRg st="271" end="515"/>
                                            </p:txEl>
                                          </p:spTgt>
                                        </p:tgtEl>
                                        <p:attrNameLst>
                                          <p:attrName>style.visibility</p:attrName>
                                        </p:attrNameLst>
                                      </p:cBhvr>
                                      <p:to>
                                        <p:strVal val="visible"/>
                                      </p:to>
                                    </p:set>
                                    <p:anim calcmode="lin" valueType="num">
                                      <p:cBhvr>
                                        <p:cTn id="14" dur="500" fill="hold"/>
                                        <p:tgtEl>
                                          <p:spTgt spid="14">
                                            <p:txEl>
                                              <p:charRg st="271" end="515"/>
                                            </p:txEl>
                                          </p:spTgt>
                                        </p:tgtEl>
                                        <p:attrNameLst>
                                          <p:attrName>ppt_w</p:attrName>
                                        </p:attrNameLst>
                                      </p:cBhvr>
                                      <p:tavLst>
                                        <p:tav tm="0">
                                          <p:val>
                                            <p:fltVal val="0.000000"/>
                                          </p:val>
                                        </p:tav>
                                        <p:tav tm="100000">
                                          <p:val>
                                            <p:strVal val="#ppt_w"/>
                                          </p:val>
                                        </p:tav>
                                      </p:tavLst>
                                    </p:anim>
                                    <p:anim calcmode="lin" valueType="num">
                                      <p:cBhvr>
                                        <p:cTn id="15" dur="500" fill="hold"/>
                                        <p:tgtEl>
                                          <p:spTgt spid="14">
                                            <p:txEl>
                                              <p:charRg st="271" end="515"/>
                                            </p:txEl>
                                          </p:spTgt>
                                        </p:tgtEl>
                                        <p:attrNameLst>
                                          <p:attrName>ppt_h</p:attrName>
                                        </p:attrNameLst>
                                      </p:cBhvr>
                                      <p:tavLst>
                                        <p:tav tm="0">
                                          <p:val>
                                            <p:fltVal val="0.000000"/>
                                          </p:val>
                                        </p:tav>
                                        <p:tav tm="100000">
                                          <p:val>
                                            <p:strVal val="#ppt_h"/>
                                          </p:val>
                                        </p:tav>
                                      </p:tavLst>
                                    </p:anim>
                                    <p:animEffect transition="in" filter="fade">
                                      <p:cBhvr>
                                        <p:cTn id="16" dur="500"/>
                                        <p:tgtEl>
                                          <p:spTgt spid="14">
                                            <p:txEl>
                                              <p:charRg st="271" end="5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4001" name="Rectangle 21"/>
          <p:cNvSpPr/>
          <p:nvPr/>
        </p:nvSpPr>
        <p:spPr>
          <a:xfrm>
            <a:off x="-25400" y="0"/>
            <a:ext cx="9169400" cy="646113"/>
          </a:xfrm>
          <a:prstGeom prst="rect">
            <a:avLst/>
          </a:prstGeom>
          <a:solidFill>
            <a:srgbClr val="7030A0"/>
          </a:solidFill>
          <a:ln w="9525">
            <a:noFill/>
          </a:ln>
        </p:spPr>
        <p:txBody>
          <a:bodyPr>
            <a:spAutoFit/>
          </a:bodyPr>
          <a:p>
            <a:pPr eaLnBrk="0" hangingPunct="0"/>
            <a:r>
              <a:rPr lang="en-US" altLang="en-US" sz="3600" i="0">
                <a:solidFill>
                  <a:schemeClr val="bg1"/>
                </a:solidFill>
                <a:latin typeface="Arial" panose="020B0604020202020204" pitchFamily="34" charset="0"/>
              </a:rPr>
              <a:t>Chapter 2: Summary (continued)</a:t>
            </a:r>
            <a:endParaRPr sz="3600" i="0">
              <a:solidFill>
                <a:schemeClr val="bg1"/>
              </a:solidFill>
              <a:latin typeface="Arial" panose="020B0604020202020204" pitchFamily="34" charset="0"/>
            </a:endParaRPr>
          </a:p>
        </p:txBody>
      </p:sp>
      <p:sp>
        <p:nvSpPr>
          <p:cNvPr id="861215" name="Rectangle 31"/>
          <p:cNvSpPr>
            <a:spLocks noChangeArrowheads="1"/>
          </p:cNvSpPr>
          <p:nvPr/>
        </p:nvSpPr>
        <p:spPr bwMode="auto">
          <a:xfrm>
            <a:off x="152400" y="1447800"/>
            <a:ext cx="8991600" cy="601663"/>
          </a:xfrm>
          <a:prstGeom prst="rect">
            <a:avLst/>
          </a:prstGeom>
          <a:noFill/>
          <a:ln w="9525">
            <a:noFill/>
            <a:miter lim="800000"/>
          </a:ln>
          <a:effectLst/>
        </p:spPr>
        <p:txBody>
          <a:bodyPr/>
          <a:lstStyle/>
          <a:p>
            <a:pPr marL="0" marR="0" lvl="0" indent="0" algn="l" defTabSz="914400" rtl="0" eaLnBrk="0" fontAlgn="base" latinLnBrk="0" hangingPunct="0">
              <a:lnSpc>
                <a:spcPct val="150000"/>
              </a:lnSpc>
              <a:spcBef>
                <a:spcPct val="0"/>
              </a:spcBef>
              <a:spcAft>
                <a:spcPct val="0"/>
              </a:spcAft>
              <a:buClrTx/>
              <a:buSzTx/>
              <a:buFontTx/>
              <a:buNone/>
              <a:defRPr/>
            </a:pPr>
            <a:endParaRPr kumimoji="0" sz="3200" b="1" i="1" u="none" strike="noStrike" kern="1200" cap="none" spc="0" normalizeH="0" baseline="0" noProof="0">
              <a:ln>
                <a:noFill/>
              </a:ln>
              <a:solidFill>
                <a:schemeClr val="tx1"/>
              </a:solidFill>
              <a:effectLst/>
              <a:uLnTx/>
              <a:uFillTx/>
              <a:latin typeface="Baby Kruffy" pitchFamily="2" charset="0"/>
              <a:ea typeface="+mn-ea"/>
              <a:cs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haroni" pitchFamily="2" charset="-79"/>
              <a:ea typeface="+mn-ea"/>
              <a:cs typeface="Aharoni" pitchFamily="2" charset="-79"/>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a:ea typeface="+mn-ea"/>
              <a:cs typeface="+mn-cs"/>
            </a:endParaRPr>
          </a:p>
          <a:p>
            <a:pPr marL="457200" marR="0" lvl="0" indent="-457200" algn="just" defTabSz="914400" rtl="0" eaLnBrk="0" fontAlgn="base" latinLnBrk="0" hangingPunct="0">
              <a:lnSpc>
                <a:spcPct val="150000"/>
              </a:lnSpc>
              <a:spcBef>
                <a:spcPct val="50000"/>
              </a:spcBef>
              <a:spcAft>
                <a:spcPct val="0"/>
              </a:spcAft>
              <a:buClr>
                <a:schemeClr val="hlink"/>
              </a:buClr>
              <a:buSzTx/>
              <a:buFontTx/>
              <a:buNone/>
              <a:defRPr/>
            </a:pPr>
            <a:br>
              <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rPr>
            </a:br>
            <a:endPar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endParaRPr>
          </a:p>
        </p:txBody>
      </p:sp>
      <p:sp>
        <p:nvSpPr>
          <p:cNvPr id="14" name="Rectangle 7"/>
          <p:cNvSpPr/>
          <p:nvPr/>
        </p:nvSpPr>
        <p:spPr>
          <a:xfrm>
            <a:off x="152400" y="1219200"/>
            <a:ext cx="8229600" cy="5562600"/>
          </a:xfrm>
          <a:prstGeom prst="rect">
            <a:avLst/>
          </a:prstGeom>
          <a:noFill/>
          <a:ln w="9525">
            <a:noFill/>
          </a:ln>
        </p:spPr>
        <p:txBody>
          <a:bodyPr/>
          <a:p>
            <a:pPr marL="342900" indent="-342900" algn="just">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The Domain Name System (DNS) is a client-server application that identifies each host on the Internet with a unique name. DNS organizes the name space in a hierarchical structure to decentralize the responsibilities involved in naming. TELNET is a client-server application that allows a user to log into a remote machine, giving the user access to the remote system. </a:t>
            </a:r>
            <a:endParaRPr sz="2400">
              <a:solidFill>
                <a:srgbClr val="002060"/>
              </a:solidFill>
              <a:latin typeface="Times New Roman" panose="02020603050405020304" pitchFamily="18" charset="0"/>
            </a:endParaRPr>
          </a:p>
          <a:p>
            <a:pPr marL="342900" indent="-342900" algn="just">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In a peer-to-peer network, Internet users that are ready to share their resources become peers and form a network. Peer-to-peer networks are divided into centralized and decentralized. </a:t>
            </a:r>
            <a:endParaRPr sz="2400">
              <a:solidFill>
                <a:srgbClr val="002060"/>
              </a:solidFill>
              <a:latin typeface="Times New Roman" panose="02020603050405020304" pitchFamily="18" charset="0"/>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charRg st="0" end="369"/>
                                            </p:txEl>
                                          </p:spTgt>
                                        </p:tgtEl>
                                        <p:attrNameLst>
                                          <p:attrName>style.visibility</p:attrName>
                                        </p:attrNameLst>
                                      </p:cBhvr>
                                      <p:to>
                                        <p:strVal val="visible"/>
                                      </p:to>
                                    </p:set>
                                    <p:anim calcmode="lin" valueType="num">
                                      <p:cBhvr>
                                        <p:cTn id="7" dur="500" fill="hold"/>
                                        <p:tgtEl>
                                          <p:spTgt spid="14">
                                            <p:txEl>
                                              <p:charRg st="0" end="369"/>
                                            </p:txEl>
                                          </p:spTgt>
                                        </p:tgtEl>
                                        <p:attrNameLst>
                                          <p:attrName>ppt_w</p:attrName>
                                        </p:attrNameLst>
                                      </p:cBhvr>
                                      <p:tavLst>
                                        <p:tav tm="0">
                                          <p:val>
                                            <p:fltVal val="0.000000"/>
                                          </p:val>
                                        </p:tav>
                                        <p:tav tm="100000">
                                          <p:val>
                                            <p:strVal val="#ppt_w"/>
                                          </p:val>
                                        </p:tav>
                                      </p:tavLst>
                                    </p:anim>
                                    <p:anim calcmode="lin" valueType="num">
                                      <p:cBhvr>
                                        <p:cTn id="8" dur="500" fill="hold"/>
                                        <p:tgtEl>
                                          <p:spTgt spid="14">
                                            <p:txEl>
                                              <p:charRg st="0" end="369"/>
                                            </p:txEl>
                                          </p:spTgt>
                                        </p:tgtEl>
                                        <p:attrNameLst>
                                          <p:attrName>ppt_h</p:attrName>
                                        </p:attrNameLst>
                                      </p:cBhvr>
                                      <p:tavLst>
                                        <p:tav tm="0">
                                          <p:val>
                                            <p:fltVal val="0.000000"/>
                                          </p:val>
                                        </p:tav>
                                        <p:tav tm="100000">
                                          <p:val>
                                            <p:strVal val="#ppt_h"/>
                                          </p:val>
                                        </p:tav>
                                      </p:tavLst>
                                    </p:anim>
                                    <p:animEffect transition="in" filter="fade">
                                      <p:cBhvr>
                                        <p:cTn id="9" dur="500"/>
                                        <p:tgtEl>
                                          <p:spTgt spid="14">
                                            <p:txEl>
                                              <p:charRg st="0" end="369"/>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xEl>
                                              <p:charRg st="369" end="555"/>
                                            </p:txEl>
                                          </p:spTgt>
                                        </p:tgtEl>
                                        <p:attrNameLst>
                                          <p:attrName>style.visibility</p:attrName>
                                        </p:attrNameLst>
                                      </p:cBhvr>
                                      <p:to>
                                        <p:strVal val="visible"/>
                                      </p:to>
                                    </p:set>
                                    <p:anim calcmode="lin" valueType="num">
                                      <p:cBhvr>
                                        <p:cTn id="14" dur="500" fill="hold"/>
                                        <p:tgtEl>
                                          <p:spTgt spid="14">
                                            <p:txEl>
                                              <p:charRg st="369" end="555"/>
                                            </p:txEl>
                                          </p:spTgt>
                                        </p:tgtEl>
                                        <p:attrNameLst>
                                          <p:attrName>ppt_w</p:attrName>
                                        </p:attrNameLst>
                                      </p:cBhvr>
                                      <p:tavLst>
                                        <p:tav tm="0">
                                          <p:val>
                                            <p:fltVal val="0.000000"/>
                                          </p:val>
                                        </p:tav>
                                        <p:tav tm="100000">
                                          <p:val>
                                            <p:strVal val="#ppt_w"/>
                                          </p:val>
                                        </p:tav>
                                      </p:tavLst>
                                    </p:anim>
                                    <p:anim calcmode="lin" valueType="num">
                                      <p:cBhvr>
                                        <p:cTn id="15" dur="500" fill="hold"/>
                                        <p:tgtEl>
                                          <p:spTgt spid="14">
                                            <p:txEl>
                                              <p:charRg st="369" end="555"/>
                                            </p:txEl>
                                          </p:spTgt>
                                        </p:tgtEl>
                                        <p:attrNameLst>
                                          <p:attrName>ppt_h</p:attrName>
                                        </p:attrNameLst>
                                      </p:cBhvr>
                                      <p:tavLst>
                                        <p:tav tm="0">
                                          <p:val>
                                            <p:fltVal val="0.000000"/>
                                          </p:val>
                                        </p:tav>
                                        <p:tav tm="100000">
                                          <p:val>
                                            <p:strVal val="#ppt_h"/>
                                          </p:val>
                                        </p:tav>
                                      </p:tavLst>
                                    </p:anim>
                                    <p:animEffect transition="in" filter="fade">
                                      <p:cBhvr>
                                        <p:cTn id="16" dur="500"/>
                                        <p:tgtEl>
                                          <p:spTgt spid="14">
                                            <p:txEl>
                                              <p:charRg st="369" end="55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mn-ea"/>
              <a:cs typeface="+mn-cs"/>
            </a:endParaRPr>
          </a:p>
        </p:txBody>
      </p:sp>
      <p:sp>
        <p:nvSpPr>
          <p:cNvPr id="911363" name="Text Box 3"/>
          <p:cNvSpPr txBox="1">
            <a:spLocks noChangeArrowheads="1"/>
          </p:cNvSpPr>
          <p:nvPr/>
        </p:nvSpPr>
        <p:spPr bwMode="auto">
          <a:xfrm>
            <a:off x="228600" y="406400"/>
            <a:ext cx="6740525" cy="1077913"/>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2-2   CLIENT-SERVER PARADIGM</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50179" name="Text Box 4"/>
          <p:cNvSpPr txBox="1"/>
          <p:nvPr/>
        </p:nvSpPr>
        <p:spPr>
          <a:xfrm>
            <a:off x="8229600" y="6400800"/>
            <a:ext cx="184150" cy="366713"/>
          </a:xfrm>
          <a:prstGeom prst="rect">
            <a:avLst/>
          </a:prstGeom>
          <a:noFill/>
          <a:ln w="9525">
            <a:noFill/>
          </a:ln>
        </p:spPr>
        <p:txBody>
          <a:bodyPr wrap="none">
            <a:spAutoFit/>
          </a:bodyPr>
          <a:p>
            <a:pPr eaLnBrk="0" hangingPunct="0"/>
            <a:endParaRPr sz="1800" i="0" dirty="0">
              <a:latin typeface="Times New Roman" panose="02020603050405020304" pitchFamily="18" charset="0"/>
            </a:endParaRPr>
          </a:p>
        </p:txBody>
      </p:sp>
      <p:sp>
        <p:nvSpPr>
          <p:cNvPr id="50180" name="Rectangle 8"/>
          <p:cNvSpPr/>
          <p:nvPr/>
        </p:nvSpPr>
        <p:spPr>
          <a:xfrm>
            <a:off x="381000" y="1658938"/>
            <a:ext cx="8534400" cy="4032250"/>
          </a:xfrm>
          <a:prstGeom prst="rect">
            <a:avLst/>
          </a:prstGeom>
          <a:noFill/>
          <a:ln w="9525">
            <a:noFill/>
          </a:ln>
        </p:spPr>
        <p:txBody>
          <a:bodyPr>
            <a:spAutoFit/>
          </a:bodyPr>
          <a:p>
            <a:pPr algn="just" eaLnBrk="0" hangingPunct="0"/>
            <a:r>
              <a:rPr>
                <a:latin typeface="Times-Roman"/>
              </a:rPr>
              <a:t>In this paradigm, communication at the application layer is between two running application programs called processes: a client and a server. A client is a running program that initializes the communication by sending a request; a server is another application program that waits for a request from a client.</a:t>
            </a:r>
            <a:endParaRPr>
              <a:latin typeface="Times-Roman"/>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5222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52227"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5222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5222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52230"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5223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52232" name="Text Box 9"/>
          <p:cNvSpPr txBox="1"/>
          <p:nvPr/>
        </p:nvSpPr>
        <p:spPr>
          <a:xfrm>
            <a:off x="990600" y="0"/>
            <a:ext cx="8169275"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2.2.1  Application Programming Interface</a:t>
            </a:r>
            <a:endParaRPr sz="3600">
              <a:solidFill>
                <a:srgbClr val="FF0000"/>
              </a:solidFill>
              <a:latin typeface="Times New Roman" panose="02020603050405020304" pitchFamily="18" charset="0"/>
            </a:endParaRPr>
          </a:p>
        </p:txBody>
      </p:sp>
      <p:sp>
        <p:nvSpPr>
          <p:cNvPr id="6155" name="Rectangle 10"/>
          <p:cNvSpPr>
            <a:spLocks noChangeArrowheads="1"/>
          </p:cNvSpPr>
          <p:nvPr/>
        </p:nvSpPr>
        <p:spPr bwMode="auto">
          <a:xfrm>
            <a:off x="381000" y="1143000"/>
            <a:ext cx="7924800" cy="4832350"/>
          </a:xfrm>
          <a:prstGeom prst="rect">
            <a:avLst/>
          </a:prstGeom>
          <a:solidFill>
            <a:schemeClr val="bg1"/>
          </a:solidFill>
          <a:ln w="9525">
            <a:noFill/>
            <a:miter lim="800000"/>
          </a:ln>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A computer language has a set of instructions for mathematical operations, a set of instructions for string manipulation, a set of instructions for input/ output access, and so on. If we need a process to be able to communicate with another process, we need a new set of instructions to tell the lowest four layers of the TCP/IP suite to open the connection, send and receive data from the other end, and close the connection. A set of instructions of this kind is normally referred to as Application Programming Interface (API). </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54274"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54275"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54276"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54277"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54278"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54279"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54280" name="Text Box 9"/>
          <p:cNvSpPr txBox="1"/>
          <p:nvPr/>
        </p:nvSpPr>
        <p:spPr>
          <a:xfrm>
            <a:off x="990600" y="0"/>
            <a:ext cx="35448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2.2.1  (continued)</a:t>
            </a:r>
            <a:endParaRPr sz="3600">
              <a:solidFill>
                <a:srgbClr val="FF0000"/>
              </a:solidFill>
              <a:latin typeface="Times New Roman" panose="02020603050405020304" pitchFamily="18" charset="0"/>
            </a:endParaRPr>
          </a:p>
        </p:txBody>
      </p:sp>
      <p:sp>
        <p:nvSpPr>
          <p:cNvPr id="12" name="Rectangle 11"/>
          <p:cNvSpPr/>
          <p:nvPr/>
        </p:nvSpPr>
        <p:spPr>
          <a:xfrm>
            <a:off x="228600" y="12954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Sockets</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4" name="Rectangle 13"/>
          <p:cNvSpPr/>
          <p:nvPr/>
        </p:nvSpPr>
        <p:spPr>
          <a:xfrm>
            <a:off x="228600" y="32766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Finding Socket Addresses</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5" name="Rectangle 14"/>
          <p:cNvSpPr/>
          <p:nvPr/>
        </p:nvSpPr>
        <p:spPr>
          <a:xfrm>
            <a:off x="228600" y="22860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Socket Addresses</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6" name="Rectangle 15"/>
          <p:cNvSpPr/>
          <p:nvPr/>
        </p:nvSpPr>
        <p:spPr>
          <a:xfrm>
            <a:off x="762000" y="4068763"/>
            <a:ext cx="7831138" cy="1570038"/>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32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Server Site</a:t>
            </a:r>
            <a:endParaRPr kumimoji="0" lang="en-US" sz="32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32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Client Site</a:t>
            </a:r>
            <a:endParaRPr kumimoji="0" lang="en-US" sz="32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2.4:  </a:t>
            </a:r>
            <a:r>
              <a:rPr sz="2000">
                <a:solidFill>
                  <a:schemeClr val="bg2"/>
                </a:solidFill>
                <a:latin typeface="Times-BoldItalic"/>
              </a:rPr>
              <a:t>Position of the socket interface</a:t>
            </a:r>
            <a:endParaRPr sz="2000">
              <a:solidFill>
                <a:schemeClr val="bg2"/>
              </a:solidFill>
              <a:latin typeface="Times-BoldItalic"/>
            </a:endParaRPr>
          </a:p>
        </p:txBody>
      </p:sp>
      <p:pic>
        <p:nvPicPr>
          <p:cNvPr id="56322" name="Picture 5"/>
          <p:cNvPicPr>
            <a:picLocks noChangeAspect="1"/>
          </p:cNvPicPr>
          <p:nvPr/>
        </p:nvPicPr>
        <p:blipFill>
          <a:blip r:embed="rId1"/>
          <a:stretch>
            <a:fillRect/>
          </a:stretch>
        </p:blipFill>
        <p:spPr>
          <a:xfrm>
            <a:off x="552450" y="1609725"/>
            <a:ext cx="3333750" cy="3659188"/>
          </a:xfrm>
          <a:prstGeom prst="rect">
            <a:avLst/>
          </a:prstGeom>
          <a:noFill/>
          <a:ln w="9525">
            <a:noFill/>
          </a:ln>
        </p:spPr>
      </p:pic>
      <p:pic>
        <p:nvPicPr>
          <p:cNvPr id="56323" name="Picture 6"/>
          <p:cNvPicPr>
            <a:picLocks noChangeAspect="1"/>
          </p:cNvPicPr>
          <p:nvPr/>
        </p:nvPicPr>
        <p:blipFill>
          <a:blip r:embed="rId2"/>
          <a:stretch>
            <a:fillRect/>
          </a:stretch>
        </p:blipFill>
        <p:spPr>
          <a:xfrm>
            <a:off x="5105400" y="1524000"/>
            <a:ext cx="3151188" cy="3744913"/>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wipe(up)">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6323"/>
                                        </p:tgtEl>
                                        <p:attrNameLst>
                                          <p:attrName>style.visibility</p:attrName>
                                        </p:attrNameLst>
                                      </p:cBhvr>
                                      <p:to>
                                        <p:strVal val="visible"/>
                                      </p:to>
                                    </p:set>
                                    <p:animEffect transition="in" filter="wipe(down)">
                                      <p:cBhvr>
                                        <p:cTn id="12" dur="5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2.5:  </a:t>
            </a:r>
            <a:r>
              <a:rPr sz="2000">
                <a:latin typeface="Times-BoldItalic"/>
              </a:rPr>
              <a:t>A Sockets used like other sources and sinks</a:t>
            </a:r>
            <a:endParaRPr sz="2000">
              <a:solidFill>
                <a:schemeClr val="bg2"/>
              </a:solidFill>
              <a:latin typeface="Times-BoldItalic"/>
            </a:endParaRPr>
          </a:p>
        </p:txBody>
      </p:sp>
      <p:pic>
        <p:nvPicPr>
          <p:cNvPr id="15365" name="Picture 5"/>
          <p:cNvPicPr>
            <a:picLocks noChangeAspect="1"/>
          </p:cNvPicPr>
          <p:nvPr/>
        </p:nvPicPr>
        <p:blipFill>
          <a:blip r:embed="rId1"/>
          <a:stretch>
            <a:fillRect/>
          </a:stretch>
        </p:blipFill>
        <p:spPr>
          <a:xfrm>
            <a:off x="504825" y="1600200"/>
            <a:ext cx="8189913" cy="806450"/>
          </a:xfrm>
          <a:prstGeom prst="rect">
            <a:avLst/>
          </a:prstGeom>
          <a:noFill/>
          <a:ln w="9525">
            <a:noFill/>
          </a:ln>
        </p:spPr>
      </p:pic>
      <p:pic>
        <p:nvPicPr>
          <p:cNvPr id="15366" name="Picture 6"/>
          <p:cNvPicPr>
            <a:picLocks noChangeAspect="1"/>
          </p:cNvPicPr>
          <p:nvPr/>
        </p:nvPicPr>
        <p:blipFill>
          <a:blip r:embed="rId2"/>
          <a:stretch>
            <a:fillRect/>
          </a:stretch>
        </p:blipFill>
        <p:spPr>
          <a:xfrm>
            <a:off x="685800" y="3886200"/>
            <a:ext cx="8139113" cy="1746250"/>
          </a:xfrm>
          <a:prstGeom prst="rect">
            <a:avLst/>
          </a:prstGeom>
          <a:noFill/>
          <a:ln w="9525">
            <a:noFill/>
          </a:ln>
        </p:spPr>
      </p:pic>
      <p:pic>
        <p:nvPicPr>
          <p:cNvPr id="15369" name="Picture 9"/>
          <p:cNvPicPr>
            <a:picLocks noChangeAspect="1"/>
          </p:cNvPicPr>
          <p:nvPr/>
        </p:nvPicPr>
        <p:blipFill>
          <a:blip r:embed="rId3"/>
          <a:stretch>
            <a:fillRect/>
          </a:stretch>
        </p:blipFill>
        <p:spPr>
          <a:xfrm>
            <a:off x="1295400" y="2382838"/>
            <a:ext cx="333375" cy="1844675"/>
          </a:xfrm>
          <a:prstGeom prst="rect">
            <a:avLst/>
          </a:prstGeom>
          <a:noFill/>
          <a:ln w="9525">
            <a:noFill/>
          </a:ln>
        </p:spPr>
      </p:pic>
      <p:pic>
        <p:nvPicPr>
          <p:cNvPr id="10" name="Picture 9"/>
          <p:cNvPicPr>
            <a:picLocks noChangeAspect="1"/>
          </p:cNvPicPr>
          <p:nvPr/>
        </p:nvPicPr>
        <p:blipFill>
          <a:blip r:embed="rId3"/>
          <a:stretch>
            <a:fillRect/>
          </a:stretch>
        </p:blipFill>
        <p:spPr>
          <a:xfrm>
            <a:off x="6905625" y="2382838"/>
            <a:ext cx="333375" cy="1844675"/>
          </a:xfrm>
          <a:prstGeom prst="rect">
            <a:avLst/>
          </a:prstGeom>
          <a:noFill/>
          <a:ln w="9525">
            <a:noFill/>
          </a:ln>
        </p:spPr>
      </p:pic>
      <p:pic>
        <p:nvPicPr>
          <p:cNvPr id="11" name="Picture 10"/>
          <p:cNvPicPr>
            <a:picLocks noChangeAspect="1"/>
          </p:cNvPicPr>
          <p:nvPr/>
        </p:nvPicPr>
        <p:blipFill>
          <a:blip r:embed="rId3"/>
          <a:stretch>
            <a:fillRect/>
          </a:stretch>
        </p:blipFill>
        <p:spPr>
          <a:xfrm>
            <a:off x="4495800" y="2382838"/>
            <a:ext cx="303213" cy="1676400"/>
          </a:xfrm>
          <a:prstGeom prst="rect">
            <a:avLst/>
          </a:prstGeom>
          <a:noFill/>
          <a:ln w="9525">
            <a:noFill/>
          </a:ln>
        </p:spPr>
      </p:pic>
      <p:pic>
        <p:nvPicPr>
          <p:cNvPr id="15370" name="Picture 10"/>
          <p:cNvPicPr>
            <a:picLocks noChangeAspect="1"/>
          </p:cNvPicPr>
          <p:nvPr/>
        </p:nvPicPr>
        <p:blipFill>
          <a:blip r:embed="rId4"/>
          <a:stretch>
            <a:fillRect/>
          </a:stretch>
        </p:blipFill>
        <p:spPr>
          <a:xfrm>
            <a:off x="2562225" y="2382838"/>
            <a:ext cx="333375" cy="1831975"/>
          </a:xfrm>
          <a:prstGeom prst="rect">
            <a:avLst/>
          </a:prstGeom>
          <a:noFill/>
          <a:ln w="9525">
            <a:noFill/>
          </a:ln>
        </p:spPr>
      </p:pic>
      <p:pic>
        <p:nvPicPr>
          <p:cNvPr id="13" name="Picture 10"/>
          <p:cNvPicPr>
            <a:picLocks noChangeAspect="1"/>
          </p:cNvPicPr>
          <p:nvPr/>
        </p:nvPicPr>
        <p:blipFill>
          <a:blip r:embed="rId4"/>
          <a:stretch>
            <a:fillRect/>
          </a:stretch>
        </p:blipFill>
        <p:spPr>
          <a:xfrm>
            <a:off x="7772400" y="2382838"/>
            <a:ext cx="333375" cy="1831975"/>
          </a:xfrm>
          <a:prstGeom prst="rect">
            <a:avLst/>
          </a:prstGeom>
          <a:noFill/>
          <a:ln w="9525">
            <a:noFill/>
          </a:ln>
        </p:spPr>
      </p:pic>
      <p:pic>
        <p:nvPicPr>
          <p:cNvPr id="14" name="Picture 10"/>
          <p:cNvPicPr>
            <a:picLocks noChangeAspect="1"/>
          </p:cNvPicPr>
          <p:nvPr/>
        </p:nvPicPr>
        <p:blipFill>
          <a:blip r:embed="rId4"/>
          <a:stretch>
            <a:fillRect/>
          </a:stretch>
        </p:blipFill>
        <p:spPr>
          <a:xfrm>
            <a:off x="4800600" y="2382838"/>
            <a:ext cx="303213" cy="1665287"/>
          </a:xfrm>
          <a:prstGeom prst="rect">
            <a:avLst/>
          </a:prstGeom>
          <a:noFill/>
          <a:ln w="9525">
            <a:noFill/>
          </a:ln>
        </p:spPr>
      </p:pic>
      <p:pic>
        <p:nvPicPr>
          <p:cNvPr id="15371" name="Picture 11"/>
          <p:cNvPicPr>
            <a:picLocks noChangeAspect="1"/>
          </p:cNvPicPr>
          <p:nvPr/>
        </p:nvPicPr>
        <p:blipFill>
          <a:blip r:embed="rId5"/>
          <a:stretch>
            <a:fillRect/>
          </a:stretch>
        </p:blipFill>
        <p:spPr>
          <a:xfrm>
            <a:off x="919163" y="3146425"/>
            <a:ext cx="469900" cy="311150"/>
          </a:xfrm>
          <a:prstGeom prst="rect">
            <a:avLst/>
          </a:prstGeom>
          <a:noFill/>
          <a:ln w="9525">
            <a:noFill/>
          </a:ln>
        </p:spPr>
      </p:pic>
      <p:pic>
        <p:nvPicPr>
          <p:cNvPr id="16" name="Picture 11"/>
          <p:cNvPicPr>
            <a:picLocks noChangeAspect="1"/>
          </p:cNvPicPr>
          <p:nvPr/>
        </p:nvPicPr>
        <p:blipFill>
          <a:blip r:embed="rId5"/>
          <a:stretch>
            <a:fillRect/>
          </a:stretch>
        </p:blipFill>
        <p:spPr>
          <a:xfrm>
            <a:off x="4114800" y="3146425"/>
            <a:ext cx="469900" cy="311150"/>
          </a:xfrm>
          <a:prstGeom prst="rect">
            <a:avLst/>
          </a:prstGeom>
          <a:noFill/>
          <a:ln w="9525">
            <a:noFill/>
          </a:ln>
        </p:spPr>
      </p:pic>
      <p:pic>
        <p:nvPicPr>
          <p:cNvPr id="17" name="Picture 11"/>
          <p:cNvPicPr>
            <a:picLocks noChangeAspect="1"/>
          </p:cNvPicPr>
          <p:nvPr/>
        </p:nvPicPr>
        <p:blipFill>
          <a:blip r:embed="rId5"/>
          <a:stretch>
            <a:fillRect/>
          </a:stretch>
        </p:blipFill>
        <p:spPr>
          <a:xfrm>
            <a:off x="6448425" y="3146425"/>
            <a:ext cx="469900" cy="311150"/>
          </a:xfrm>
          <a:prstGeom prst="rect">
            <a:avLst/>
          </a:prstGeom>
          <a:noFill/>
          <a:ln w="9525">
            <a:noFill/>
          </a:ln>
        </p:spPr>
      </p:pic>
      <p:pic>
        <p:nvPicPr>
          <p:cNvPr id="15372" name="Picture 12"/>
          <p:cNvPicPr>
            <a:picLocks noChangeAspect="1"/>
          </p:cNvPicPr>
          <p:nvPr/>
        </p:nvPicPr>
        <p:blipFill>
          <a:blip r:embed="rId6"/>
          <a:stretch>
            <a:fillRect/>
          </a:stretch>
        </p:blipFill>
        <p:spPr>
          <a:xfrm>
            <a:off x="5057775" y="3132138"/>
            <a:ext cx="558800" cy="311150"/>
          </a:xfrm>
          <a:prstGeom prst="rect">
            <a:avLst/>
          </a:prstGeom>
          <a:noFill/>
          <a:ln w="9525">
            <a:noFill/>
          </a:ln>
        </p:spPr>
      </p:pic>
      <p:pic>
        <p:nvPicPr>
          <p:cNvPr id="21" name="Picture 12"/>
          <p:cNvPicPr>
            <a:picLocks noChangeAspect="1"/>
          </p:cNvPicPr>
          <p:nvPr/>
        </p:nvPicPr>
        <p:blipFill>
          <a:blip r:embed="rId6"/>
          <a:stretch>
            <a:fillRect/>
          </a:stretch>
        </p:blipFill>
        <p:spPr>
          <a:xfrm>
            <a:off x="2865438" y="3181350"/>
            <a:ext cx="558800" cy="311150"/>
          </a:xfrm>
          <a:prstGeom prst="rect">
            <a:avLst/>
          </a:prstGeom>
          <a:noFill/>
          <a:ln w="9525">
            <a:noFill/>
          </a:ln>
        </p:spPr>
      </p:pic>
      <p:pic>
        <p:nvPicPr>
          <p:cNvPr id="22" name="Picture 12"/>
          <p:cNvPicPr>
            <a:picLocks noChangeAspect="1"/>
          </p:cNvPicPr>
          <p:nvPr/>
        </p:nvPicPr>
        <p:blipFill>
          <a:blip r:embed="rId6"/>
          <a:stretch>
            <a:fillRect/>
          </a:stretch>
        </p:blipFill>
        <p:spPr>
          <a:xfrm>
            <a:off x="8001000" y="3181350"/>
            <a:ext cx="558800" cy="31115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5371"/>
                                        </p:tgtEl>
                                        <p:attrNameLst>
                                          <p:attrName>style.visibility</p:attrName>
                                        </p:attrNameLst>
                                      </p:cBhvr>
                                      <p:to>
                                        <p:strVal val="visible"/>
                                      </p:to>
                                    </p:set>
                                    <p:animEffect transition="in" filter="wipe(down)">
                                      <p:cBhvr>
                                        <p:cTn id="15" dur="500"/>
                                        <p:tgtEl>
                                          <p:spTgt spid="15371"/>
                                        </p:tgtEl>
                                      </p:cBhvr>
                                    </p:animEffect>
                                  </p:childTnLst>
                                </p:cTn>
                              </p:par>
                              <p:par>
                                <p:cTn id="16" presetID="22" presetClass="entr" presetSubtype="4" fill="hold" nodeType="withEffect">
                                  <p:stCondLst>
                                    <p:cond delay="0"/>
                                  </p:stCondLst>
                                  <p:childTnLst>
                                    <p:set>
                                      <p:cBhvr>
                                        <p:cTn id="17" dur="1" fill="hold">
                                          <p:stCondLst>
                                            <p:cond delay="0"/>
                                          </p:stCondLst>
                                        </p:cTn>
                                        <p:tgtEl>
                                          <p:spTgt spid="15369"/>
                                        </p:tgtEl>
                                        <p:attrNameLst>
                                          <p:attrName>style.visibility</p:attrName>
                                        </p:attrNameLst>
                                      </p:cBhvr>
                                      <p:to>
                                        <p:strVal val="visible"/>
                                      </p:to>
                                    </p:set>
                                    <p:animEffect transition="in" filter="wipe(down)">
                                      <p:cBhvr>
                                        <p:cTn id="18" dur="500"/>
                                        <p:tgtEl>
                                          <p:spTgt spid="1536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370"/>
                                        </p:tgtEl>
                                        <p:attrNameLst>
                                          <p:attrName>style.visibility</p:attrName>
                                        </p:attrNameLst>
                                      </p:cBhvr>
                                      <p:to>
                                        <p:strVal val="visible"/>
                                      </p:to>
                                    </p:set>
                                    <p:animEffect transition="in" filter="wipe(up)">
                                      <p:cBhvr>
                                        <p:cTn id="23" dur="500"/>
                                        <p:tgtEl>
                                          <p:spTgt spid="15370"/>
                                        </p:tgtEl>
                                      </p:cBhvr>
                                    </p:animEffect>
                                  </p:childTnLst>
                                </p:cTn>
                              </p:par>
                              <p:par>
                                <p:cTn id="24" presetID="22" presetClass="entr" presetSubtype="1"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par>
                                <p:cTn id="32" presetID="2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par>
                                <p:cTn id="40" presetID="22" presetClass="entr" presetSubtype="1" fill="hold" nodeType="withEffect">
                                  <p:stCondLst>
                                    <p:cond delay="0"/>
                                  </p:stCondLst>
                                  <p:childTnLst>
                                    <p:set>
                                      <p:cBhvr>
                                        <p:cTn id="41" dur="1" fill="hold">
                                          <p:stCondLst>
                                            <p:cond delay="0"/>
                                          </p:stCondLst>
                                        </p:cTn>
                                        <p:tgtEl>
                                          <p:spTgt spid="15372"/>
                                        </p:tgtEl>
                                        <p:attrNameLst>
                                          <p:attrName>style.visibility</p:attrName>
                                        </p:attrNameLst>
                                      </p:cBhvr>
                                      <p:to>
                                        <p:strVal val="visible"/>
                                      </p:to>
                                    </p:set>
                                    <p:animEffect transition="in" filter="wipe(up)">
                                      <p:cBhvr>
                                        <p:cTn id="42" dur="500"/>
                                        <p:tgtEl>
                                          <p:spTgt spid="153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4"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par>
                                <p:cTn id="56" presetID="22" presetClass="entr" presetSubtype="1"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up)">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2.6:  </a:t>
            </a:r>
            <a:r>
              <a:rPr sz="2000">
                <a:latin typeface="Times-BoldItalic"/>
              </a:rPr>
              <a:t>Use of sockets in process-to-process communication</a:t>
            </a:r>
            <a:endParaRPr sz="2000">
              <a:solidFill>
                <a:schemeClr val="bg2"/>
              </a:solidFill>
              <a:latin typeface="Times-BoldItalic"/>
            </a:endParaRPr>
          </a:p>
        </p:txBody>
      </p:sp>
      <p:pic>
        <p:nvPicPr>
          <p:cNvPr id="60418" name="Picture 5"/>
          <p:cNvPicPr>
            <a:picLocks noChangeAspect="1"/>
          </p:cNvPicPr>
          <p:nvPr/>
        </p:nvPicPr>
        <p:blipFill>
          <a:blip r:embed="rId1"/>
          <a:stretch>
            <a:fillRect/>
          </a:stretch>
        </p:blipFill>
        <p:spPr>
          <a:xfrm>
            <a:off x="301625" y="2514600"/>
            <a:ext cx="8156575" cy="1800225"/>
          </a:xfrm>
          <a:prstGeom prst="rect">
            <a:avLst/>
          </a:prstGeom>
          <a:noFill/>
          <a:ln w="9525">
            <a:noFill/>
          </a:ln>
        </p:spPr>
      </p:pic>
      <p:pic>
        <p:nvPicPr>
          <p:cNvPr id="16390" name="Picture 6"/>
          <p:cNvPicPr>
            <a:picLocks noChangeAspect="1"/>
          </p:cNvPicPr>
          <p:nvPr/>
        </p:nvPicPr>
        <p:blipFill>
          <a:blip r:embed="rId2"/>
          <a:stretch>
            <a:fillRect/>
          </a:stretch>
        </p:blipFill>
        <p:spPr>
          <a:xfrm>
            <a:off x="2257425" y="4343400"/>
            <a:ext cx="4162425" cy="417513"/>
          </a:xfrm>
          <a:prstGeom prst="rect">
            <a:avLst/>
          </a:prstGeom>
          <a:noFill/>
          <a:ln w="9525">
            <a:noFill/>
          </a:ln>
        </p:spPr>
      </p:pic>
      <p:pic>
        <p:nvPicPr>
          <p:cNvPr id="16391" name="Picture 7"/>
          <p:cNvPicPr>
            <a:picLocks noChangeAspect="1"/>
          </p:cNvPicPr>
          <p:nvPr/>
        </p:nvPicPr>
        <p:blipFill>
          <a:blip r:embed="rId3"/>
          <a:stretch>
            <a:fillRect/>
          </a:stretch>
        </p:blipFill>
        <p:spPr>
          <a:xfrm>
            <a:off x="1447800" y="3505200"/>
            <a:ext cx="800100" cy="487363"/>
          </a:xfrm>
          <a:prstGeom prst="rect">
            <a:avLst/>
          </a:prstGeom>
          <a:noFill/>
          <a:ln w="9525">
            <a:noFill/>
          </a:ln>
        </p:spPr>
      </p:pic>
      <p:pic>
        <p:nvPicPr>
          <p:cNvPr id="16392" name="Picture 8"/>
          <p:cNvPicPr>
            <a:picLocks noChangeAspect="1"/>
          </p:cNvPicPr>
          <p:nvPr/>
        </p:nvPicPr>
        <p:blipFill>
          <a:blip r:embed="rId4"/>
          <a:stretch>
            <a:fillRect/>
          </a:stretch>
        </p:blipFill>
        <p:spPr>
          <a:xfrm>
            <a:off x="6527800" y="3505200"/>
            <a:ext cx="711200" cy="487363"/>
          </a:xfrm>
          <a:prstGeom prst="rect">
            <a:avLst/>
          </a:prstGeom>
          <a:noFill/>
          <a:ln w="9525">
            <a:noFill/>
          </a:ln>
        </p:spPr>
      </p:pic>
      <p:pic>
        <p:nvPicPr>
          <p:cNvPr id="16393" name="Picture 9"/>
          <p:cNvPicPr>
            <a:picLocks noChangeAspect="1"/>
          </p:cNvPicPr>
          <p:nvPr/>
        </p:nvPicPr>
        <p:blipFill>
          <a:blip r:embed="rId5"/>
          <a:stretch>
            <a:fillRect/>
          </a:stretch>
        </p:blipFill>
        <p:spPr>
          <a:xfrm>
            <a:off x="2667000" y="3505200"/>
            <a:ext cx="796925" cy="487363"/>
          </a:xfrm>
          <a:prstGeom prst="rect">
            <a:avLst/>
          </a:prstGeom>
          <a:noFill/>
          <a:ln w="9525">
            <a:noFill/>
          </a:ln>
        </p:spPr>
      </p:pic>
      <p:pic>
        <p:nvPicPr>
          <p:cNvPr id="16394" name="Picture 10"/>
          <p:cNvPicPr>
            <a:picLocks noChangeAspect="1"/>
          </p:cNvPicPr>
          <p:nvPr/>
        </p:nvPicPr>
        <p:blipFill>
          <a:blip r:embed="rId6"/>
          <a:stretch>
            <a:fillRect/>
          </a:stretch>
        </p:blipFill>
        <p:spPr>
          <a:xfrm>
            <a:off x="5257800" y="3511550"/>
            <a:ext cx="865188" cy="474663"/>
          </a:xfrm>
          <a:prstGeom prst="rect">
            <a:avLst/>
          </a:prstGeom>
          <a:noFill/>
          <a:ln w="9525">
            <a:noFill/>
          </a:ln>
        </p:spPr>
      </p:pic>
      <p:pic>
        <p:nvPicPr>
          <p:cNvPr id="11" name="Picture 6"/>
          <p:cNvPicPr>
            <a:picLocks noChangeAspect="1"/>
          </p:cNvPicPr>
          <p:nvPr/>
        </p:nvPicPr>
        <p:blipFill>
          <a:blip r:embed="rId2"/>
          <a:stretch>
            <a:fillRect/>
          </a:stretch>
        </p:blipFill>
        <p:spPr>
          <a:xfrm>
            <a:off x="2243138" y="4306888"/>
            <a:ext cx="4162425" cy="417512"/>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6391"/>
                                        </p:tgtEl>
                                        <p:attrNameLst>
                                          <p:attrName>style.visibility</p:attrName>
                                        </p:attrNameLst>
                                      </p:cBhvr>
                                      <p:to>
                                        <p:strVal val="visible"/>
                                      </p:to>
                                    </p:set>
                                    <p:animEffect transition="in" filter="wipe(up)">
                                      <p:cBhvr>
                                        <p:cTn id="11" dur="500"/>
                                        <p:tgtEl>
                                          <p:spTgt spid="16391"/>
                                        </p:tgtEl>
                                      </p:cBhvr>
                                    </p:animEffect>
                                  </p:childTnLst>
                                  <p:subTnLst>
                                    <p:set>
                                      <p:cBhvr override="childStyle">
                                        <p:cTn dur="1" fill="hold" display="0" masterRel="nextClick" afterEffect="1"/>
                                        <p:tgtEl>
                                          <p:spTgt spid="16391"/>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6392"/>
                                        </p:tgtEl>
                                        <p:attrNameLst>
                                          <p:attrName>style.visibility</p:attrName>
                                        </p:attrNameLst>
                                      </p:cBhvr>
                                      <p:to>
                                        <p:strVal val="visible"/>
                                      </p:to>
                                    </p:set>
                                    <p:animEffect transition="in" filter="wipe(down)">
                                      <p:cBhvr>
                                        <p:cTn id="21" dur="500"/>
                                        <p:tgtEl>
                                          <p:spTgt spid="16392"/>
                                        </p:tgtEl>
                                      </p:cBhvr>
                                    </p:animEffect>
                                  </p:childTnLst>
                                  <p:subTnLst>
                                    <p:set>
                                      <p:cBhvr override="childStyle">
                                        <p:cTn dur="1" fill="hold" display="0" masterRel="nextClick" afterEffect="1"/>
                                        <p:tgtEl>
                                          <p:spTgt spid="16392"/>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6394"/>
                                        </p:tgtEl>
                                        <p:attrNameLst>
                                          <p:attrName>style.visibility</p:attrName>
                                        </p:attrNameLst>
                                      </p:cBhvr>
                                      <p:to>
                                        <p:strVal val="visible"/>
                                      </p:to>
                                    </p:set>
                                    <p:animEffect transition="in" filter="wipe(up)">
                                      <p:cBhvr>
                                        <p:cTn id="26" dur="500"/>
                                        <p:tgtEl>
                                          <p:spTgt spid="16394"/>
                                        </p:tgtEl>
                                      </p:cBhvr>
                                    </p:animEffect>
                                  </p:childTnLst>
                                  <p:subTnLst>
                                    <p:set>
                                      <p:cBhvr override="childStyle">
                                        <p:cTn dur="1" fill="hold" display="0" masterRel="nextClick" afterEffect="1"/>
                                        <p:tgtEl>
                                          <p:spTgt spid="1639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6390"/>
                                        </p:tgtEl>
                                        <p:attrNameLst>
                                          <p:attrName>style.visibility</p:attrName>
                                        </p:attrNameLst>
                                      </p:cBhvr>
                                      <p:to>
                                        <p:strVal val="visible"/>
                                      </p:to>
                                    </p:set>
                                    <p:animEffect transition="in" filter="wipe(right)">
                                      <p:cBhvr>
                                        <p:cTn id="31" dur="500"/>
                                        <p:tgtEl>
                                          <p:spTgt spid="16390"/>
                                        </p:tgtEl>
                                      </p:cBhvr>
                                    </p:animEffect>
                                  </p:childTnLst>
                                  <p:subTnLst>
                                    <p:set>
                                      <p:cBhvr override="childStyle">
                                        <p:cTn dur="1" fill="hold" display="0" masterRel="nextClick" afterEffect="1"/>
                                        <p:tgtEl>
                                          <p:spTgt spid="16390"/>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6393"/>
                                        </p:tgtEl>
                                        <p:attrNameLst>
                                          <p:attrName>style.visibility</p:attrName>
                                        </p:attrNameLst>
                                      </p:cBhvr>
                                      <p:to>
                                        <p:strVal val="visible"/>
                                      </p:to>
                                    </p:set>
                                    <p:animEffect transition="in" filter="wipe(down)">
                                      <p:cBhvr>
                                        <p:cTn id="36" dur="500"/>
                                        <p:tgtEl>
                                          <p:spTgt spid="16393"/>
                                        </p:tgtEl>
                                      </p:cBhvr>
                                    </p:animEffect>
                                  </p:childTnLst>
                                  <p:subTnLst>
                                    <p:set>
                                      <p:cBhvr override="childStyle">
                                        <p:cTn dur="1" fill="hold" display="0" masterRel="nextClick" afterEffect="1"/>
                                        <p:tgtEl>
                                          <p:spTgt spid="1639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2.7:  </a:t>
            </a:r>
            <a:r>
              <a:rPr sz="2000">
                <a:latin typeface="Times-BoldItalic"/>
              </a:rPr>
              <a:t>A socket address</a:t>
            </a:r>
            <a:endParaRPr sz="2000">
              <a:solidFill>
                <a:schemeClr val="bg2"/>
              </a:solidFill>
              <a:latin typeface="Times-BoldItalic"/>
            </a:endParaRPr>
          </a:p>
        </p:txBody>
      </p:sp>
      <p:pic>
        <p:nvPicPr>
          <p:cNvPr id="17412" name="Picture 4"/>
          <p:cNvPicPr>
            <a:picLocks noChangeAspect="1"/>
          </p:cNvPicPr>
          <p:nvPr/>
        </p:nvPicPr>
        <p:blipFill>
          <a:blip r:embed="rId1"/>
          <a:stretch>
            <a:fillRect/>
          </a:stretch>
        </p:blipFill>
        <p:spPr>
          <a:xfrm>
            <a:off x="1066800" y="2590800"/>
            <a:ext cx="6389688" cy="1806575"/>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fade">
                                      <p:cBhvr>
                                        <p:cTn id="7" dur="2000"/>
                                        <p:tgtEl>
                                          <p:spTgt spid="17412"/>
                                        </p:tgtEl>
                                      </p:cBhvr>
                                    </p:animEffect>
                                    <p:anim calcmode="lin" valueType="num">
                                      <p:cBhvr>
                                        <p:cTn id="8" dur="2000" fill="hold"/>
                                        <p:tgtEl>
                                          <p:spTgt spid="17412"/>
                                        </p:tgtEl>
                                        <p:attrNameLst>
                                          <p:attrName>ppt_w</p:attrName>
                                        </p:attrNameLst>
                                      </p:cBhvr>
                                      <p:tavLst>
                                        <p:tav tm="0" fmla="#ppt_w*sin(2.5*pi*$)">
                                          <p:val>
                                            <p:fltVal val="0.000000"/>
                                          </p:val>
                                        </p:tav>
                                        <p:tav tm="100000">
                                          <p:val>
                                            <p:fltVal val="1.000000"/>
                                          </p:val>
                                        </p:tav>
                                      </p:tavLst>
                                    </p:anim>
                                    <p:anim calcmode="lin" valueType="num">
                                      <p:cBhvr>
                                        <p:cTn id="9" dur="2000" fill="hold"/>
                                        <p:tgtEl>
                                          <p:spTgt spid="17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Text Box 20"/>
          <p:cNvSpPr txBox="1"/>
          <p:nvPr/>
        </p:nvSpPr>
        <p:spPr>
          <a:xfrm>
            <a:off x="76200" y="696913"/>
            <a:ext cx="8839200" cy="3108325"/>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We can find a two-level address in telephone communication. A telephone number can define an organization, and an extension can define a specific connection in that organization. The telephone number in this case is similar to the IP address, which defines the whole organization; the extension is similar to the port number, which defines the particular connection.</a:t>
            </a:r>
            <a:endParaRPr sz="2800" b="0" i="0">
              <a:latin typeface="Times New Roman" panose="02020603050405020304" pitchFamily="18" charset="0"/>
              <a:ea typeface="Times New Roman" panose="02020603050405020304" pitchFamily="18" charset="0"/>
            </a:endParaRPr>
          </a:p>
        </p:txBody>
      </p:sp>
      <p:grpSp>
        <p:nvGrpSpPr>
          <p:cNvPr id="64514" name="Group 23"/>
          <p:cNvGrpSpPr/>
          <p:nvPr/>
        </p:nvGrpSpPr>
        <p:grpSpPr>
          <a:xfrm>
            <a:off x="0" y="0"/>
            <a:ext cx="9144000" cy="609600"/>
            <a:chOff x="0" y="2448"/>
            <a:chExt cx="5760" cy="384"/>
          </a:xfrm>
        </p:grpSpPr>
        <p:sp>
          <p:nvSpPr>
            <p:cNvPr id="64515"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2.1</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1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a:latin typeface="Tahoma" panose="020B0604030504040204" pitchFamily="34" charset="0"/>
            </a:endParaRPr>
          </a:p>
        </p:txBody>
      </p:sp>
      <p:sp>
        <p:nvSpPr>
          <p:cNvPr id="29698" name="Rectangle 1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29699" name="Rectangle 1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a:latin typeface="Tahoma" panose="020B0604030504040204" pitchFamily="34" charset="0"/>
            </a:endParaRPr>
          </a:p>
        </p:txBody>
      </p:sp>
      <p:sp>
        <p:nvSpPr>
          <p:cNvPr id="29700" name="Rectangle 1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29701" name="Rectangle 1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a:latin typeface="Tahoma" panose="020B0604030504040204" pitchFamily="34" charset="0"/>
            </a:endParaRPr>
          </a:p>
        </p:txBody>
      </p:sp>
      <p:sp>
        <p:nvSpPr>
          <p:cNvPr id="29702" name="Rectangle 17"/>
          <p:cNvSpPr/>
          <p:nvPr/>
        </p:nvSpPr>
        <p:spPr>
          <a:xfrm>
            <a:off x="711200" y="0"/>
            <a:ext cx="31750" cy="1052513"/>
          </a:xfrm>
          <a:prstGeom prst="rect">
            <a:avLst/>
          </a:prstGeom>
          <a:solidFill>
            <a:schemeClr val="bg2"/>
          </a:solidFill>
          <a:ln w="9525">
            <a:noFill/>
          </a:ln>
        </p:spPr>
        <p:txBody>
          <a:bodyPr wrap="none" anchor="ctr" anchorCtr="0"/>
          <a:p>
            <a:pPr algn="ctr"/>
            <a:endParaRPr sz="2400" b="0" i="0">
              <a:latin typeface="Tahoma" panose="020B0604030504040204" pitchFamily="34" charset="0"/>
            </a:endParaRPr>
          </a:p>
        </p:txBody>
      </p:sp>
      <p:sp>
        <p:nvSpPr>
          <p:cNvPr id="29703" name="Rectangle 1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29704" name="Rectangle 21"/>
          <p:cNvSpPr/>
          <p:nvPr/>
        </p:nvSpPr>
        <p:spPr>
          <a:xfrm>
            <a:off x="1066800" y="-76200"/>
            <a:ext cx="4186238" cy="646113"/>
          </a:xfrm>
          <a:prstGeom prst="rect">
            <a:avLst/>
          </a:prstGeom>
          <a:noFill/>
          <a:ln w="9525">
            <a:noFill/>
          </a:ln>
        </p:spPr>
        <p:txBody>
          <a:bodyPr wrap="none">
            <a:spAutoFit/>
          </a:bodyPr>
          <a:p>
            <a:pPr eaLnBrk="0" hangingPunct="0"/>
            <a:r>
              <a:rPr lang="en-US" altLang="en-US" sz="3600" i="0">
                <a:solidFill>
                  <a:srgbClr val="FF0000"/>
                </a:solidFill>
                <a:latin typeface="Arial" panose="020B0604020202020204" pitchFamily="34" charset="0"/>
              </a:rPr>
              <a:t>Chapter 2: Outline</a:t>
            </a:r>
            <a:endParaRPr sz="3600" i="0">
              <a:solidFill>
                <a:srgbClr val="FF0000"/>
              </a:solidFill>
              <a:latin typeface="Arial" panose="020B0604020202020204" pitchFamily="34" charset="0"/>
            </a:endParaRPr>
          </a:p>
        </p:txBody>
      </p:sp>
      <p:sp>
        <p:nvSpPr>
          <p:cNvPr id="861215" name="Rectangle 31"/>
          <p:cNvSpPr>
            <a:spLocks noChangeArrowheads="1"/>
          </p:cNvSpPr>
          <p:nvPr/>
        </p:nvSpPr>
        <p:spPr bwMode="auto">
          <a:xfrm>
            <a:off x="152400" y="990600"/>
            <a:ext cx="8915400" cy="4876800"/>
          </a:xfrm>
          <a:prstGeom prst="rect">
            <a:avLst/>
          </a:prstGeom>
          <a:noFill/>
          <a:ln w="9525">
            <a:noFill/>
            <a:miter lim="800000"/>
          </a:ln>
          <a:effectLst/>
        </p:spPr>
        <p:txBody>
          <a:bodyPr/>
          <a:lstStyle/>
          <a:p>
            <a:pPr marL="0" marR="0" lvl="0" indent="0" algn="l" defTabSz="914400" rtl="0" eaLnBrk="0" fontAlgn="base" latinLnBrk="0" hangingPunct="0">
              <a:lnSpc>
                <a:spcPct val="200000"/>
              </a:lnSpc>
              <a:spcBef>
                <a:spcPct val="0"/>
              </a:spcBef>
              <a:spcAft>
                <a:spcPct val="0"/>
              </a:spcAft>
              <a:buClrTx/>
              <a:buSzTx/>
              <a:buFontTx/>
              <a:buNone/>
              <a:defRPr/>
            </a:pPr>
            <a:r>
              <a:rPr kumimoji="0" lang="en-US" sz="3200" b="1" i="1"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Times"/>
                <a:ea typeface="+mn-ea"/>
                <a:cs typeface="+mn-cs"/>
              </a:rPr>
              <a:t>2.1  </a:t>
            </a: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a:ea typeface="+mn-ea"/>
                <a:cs typeface="+mn-cs"/>
              </a:rPr>
              <a:t>INTRODUCTION</a:t>
            </a:r>
            <a:endPar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a:ea typeface="+mn-ea"/>
              <a:cs typeface="+mn-cs"/>
            </a:endParaRPr>
          </a:p>
          <a:p>
            <a:pPr marL="0" marR="0" lvl="0" indent="0" algn="l" defTabSz="914400" rtl="0" eaLnBrk="0" fontAlgn="base" latinLnBrk="0" hangingPunct="0">
              <a:lnSpc>
                <a:spcPct val="200000"/>
              </a:lnSpc>
              <a:spcBef>
                <a:spcPct val="0"/>
              </a:spcBef>
              <a:spcAft>
                <a:spcPct val="0"/>
              </a:spcAft>
              <a:buClrTx/>
              <a:buSzTx/>
              <a:buFontTx/>
              <a:buNone/>
              <a:defRPr/>
            </a:pPr>
            <a:r>
              <a:rPr kumimoji="0" lang="en-US" sz="3200" b="1" i="1"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Times"/>
                <a:ea typeface="+mn-ea"/>
                <a:cs typeface="+mn-cs"/>
              </a:rPr>
              <a:t>2.2  </a:t>
            </a:r>
            <a:r>
              <a:rPr kumimoji="0" lang="en-US" sz="3200" b="1" i="1" u="none" strike="noStrike" kern="1200" cap="none" spc="0" normalizeH="0" baseline="0" noProof="0" dirty="0" smtClean="0">
                <a:ln>
                  <a:noFill/>
                </a:ln>
                <a:solidFill>
                  <a:srgbClr val="0000CC"/>
                </a:solidFill>
                <a:effectLst>
                  <a:outerShdw blurRad="38100" dist="38100" dir="2700000" algn="tl">
                    <a:srgbClr val="000000">
                      <a:alpha val="43137"/>
                    </a:srgbClr>
                  </a:outerShdw>
                </a:effectLst>
                <a:uLnTx/>
                <a:uFillTx/>
                <a:latin typeface="Times"/>
                <a:ea typeface="+mn-ea"/>
                <a:cs typeface="+mn-cs"/>
              </a:rPr>
              <a:t>CLIENT-SERVER PARADIGM</a:t>
            </a:r>
            <a:endParaRPr kumimoji="0" lang="en-US" sz="3200" b="1" i="1" u="none" strike="noStrike" kern="1200" cap="none" spc="0" normalizeH="0" baseline="0" noProof="0" dirty="0" smtClean="0">
              <a:ln>
                <a:noFill/>
              </a:ln>
              <a:solidFill>
                <a:srgbClr val="0000CC"/>
              </a:solidFill>
              <a:effectLst>
                <a:outerShdw blurRad="38100" dist="38100" dir="2700000" algn="tl">
                  <a:srgbClr val="000000">
                    <a:alpha val="43137"/>
                  </a:srgbClr>
                </a:outerShdw>
              </a:effectLst>
              <a:uLnTx/>
              <a:uFillTx/>
              <a:latin typeface="Times"/>
              <a:ea typeface="+mn-ea"/>
              <a:cs typeface="+mn-cs"/>
            </a:endParaRPr>
          </a:p>
          <a:p>
            <a:pPr marL="0" marR="0" lvl="0" indent="0" algn="l" defTabSz="914400" rtl="0" eaLnBrk="0" fontAlgn="base" latinLnBrk="0" hangingPunct="0">
              <a:lnSpc>
                <a:spcPct val="200000"/>
              </a:lnSpc>
              <a:spcBef>
                <a:spcPct val="0"/>
              </a:spcBef>
              <a:spcAft>
                <a:spcPct val="0"/>
              </a:spcAft>
              <a:buClrTx/>
              <a:buSzTx/>
              <a:buFontTx/>
              <a:buNone/>
              <a:defRPr/>
            </a:pPr>
            <a:r>
              <a:rPr kumimoji="0" lang="en-US" sz="3200" b="1" i="1"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Times"/>
                <a:ea typeface="+mn-ea"/>
                <a:cs typeface="+mn-cs"/>
              </a:rPr>
              <a:t>2.3  </a:t>
            </a:r>
            <a:r>
              <a:rPr kumimoji="0" lang="en-US" sz="3200" b="1" i="1" u="none" strike="noStrike" kern="1200" cap="none" spc="0" normalizeH="0" baseline="0" noProof="0" dirty="0" smtClean="0">
                <a:ln>
                  <a:noFill/>
                </a:ln>
                <a:solidFill>
                  <a:srgbClr val="0000CC"/>
                </a:solidFill>
                <a:effectLst>
                  <a:outerShdw blurRad="38100" dist="38100" dir="2700000" algn="tl">
                    <a:srgbClr val="000000">
                      <a:alpha val="43137"/>
                    </a:srgbClr>
                  </a:outerShdw>
                </a:effectLst>
                <a:uLnTx/>
                <a:uFillTx/>
                <a:latin typeface="Times"/>
                <a:ea typeface="+mn-ea"/>
                <a:cs typeface="Arial" panose="020B0604020202020204" pitchFamily="34" charset="0"/>
              </a:rPr>
              <a:t>STANDARD APPLICATIONS</a:t>
            </a:r>
            <a:endPar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a:ea typeface="+mn-ea"/>
              <a:cs typeface="+mn-cs"/>
            </a:endParaRPr>
          </a:p>
          <a:p>
            <a:pPr marL="0" marR="0" lvl="0" indent="0" algn="l" defTabSz="914400" rtl="0" eaLnBrk="0" fontAlgn="base" latinLnBrk="0" hangingPunct="0">
              <a:lnSpc>
                <a:spcPct val="200000"/>
              </a:lnSpc>
              <a:spcBef>
                <a:spcPct val="0"/>
              </a:spcBef>
              <a:spcAft>
                <a:spcPct val="0"/>
              </a:spcAft>
              <a:buClrTx/>
              <a:buSzTx/>
              <a:buFontTx/>
              <a:buNone/>
              <a:defRPr/>
            </a:pPr>
            <a:r>
              <a:rPr kumimoji="0" lang="en-US" sz="3200" b="1" i="1"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Times"/>
                <a:ea typeface="+mn-ea"/>
                <a:cs typeface="+mn-cs"/>
              </a:rPr>
              <a:t>2.4  </a:t>
            </a:r>
            <a:r>
              <a:rPr kumimoji="0" lang="en-US" sz="3200" b="1" i="1" u="none" strike="noStrike" kern="1200" cap="none" spc="0" normalizeH="0" baseline="0" noProof="0" dirty="0" smtClean="0">
                <a:ln>
                  <a:noFill/>
                </a:ln>
                <a:solidFill>
                  <a:srgbClr val="0000CC"/>
                </a:solidFill>
                <a:effectLst>
                  <a:outerShdw blurRad="38100" dist="38100" dir="2700000" algn="tl">
                    <a:srgbClr val="000000">
                      <a:alpha val="43137"/>
                    </a:srgbClr>
                  </a:outerShdw>
                </a:effectLst>
                <a:uLnTx/>
                <a:uFillTx/>
                <a:latin typeface="Times"/>
                <a:ea typeface="+mn-ea"/>
                <a:cs typeface="+mn-cs"/>
              </a:rPr>
              <a:t>PEER-TO-PEER </a:t>
            </a: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a:ea typeface="+mn-ea"/>
                <a:cs typeface="+mn-cs"/>
              </a:rPr>
              <a:t>PARADIGM</a:t>
            </a:r>
            <a:endPar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a:ea typeface="+mn-ea"/>
              <a:cs typeface="+mn-cs"/>
            </a:endParaRPr>
          </a:p>
          <a:p>
            <a:pPr marL="0" marR="0" lvl="0" indent="0" algn="l" defTabSz="914400" rtl="0" eaLnBrk="0" fontAlgn="base" latinLnBrk="0" hangingPunct="0">
              <a:lnSpc>
                <a:spcPct val="200000"/>
              </a:lnSpc>
              <a:spcBef>
                <a:spcPct val="0"/>
              </a:spcBef>
              <a:spcAft>
                <a:spcPct val="0"/>
              </a:spcAft>
              <a:buClrTx/>
              <a:buSzTx/>
              <a:buFontTx/>
              <a:buNone/>
              <a:defRPr/>
            </a:pPr>
            <a:r>
              <a:rPr kumimoji="0" lang="en-US" sz="3200" b="1" i="1"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Times"/>
                <a:ea typeface="+mn-ea"/>
                <a:cs typeface="+mn-cs"/>
              </a:rPr>
              <a:t>2.5  </a:t>
            </a:r>
            <a:r>
              <a:rPr kumimoji="0" lang="en-US" sz="3200" b="1" i="1" u="none" strike="noStrike" kern="1200" cap="none" spc="0" normalizeH="0" baseline="0" noProof="0" dirty="0" smtClean="0">
                <a:ln>
                  <a:noFill/>
                </a:ln>
                <a:solidFill>
                  <a:srgbClr val="0000CC"/>
                </a:solidFill>
                <a:effectLst>
                  <a:outerShdw blurRad="38100" dist="38100" dir="2700000" algn="tl">
                    <a:srgbClr val="000000">
                      <a:alpha val="43137"/>
                    </a:srgbClr>
                  </a:outerShdw>
                </a:effectLst>
                <a:uLnTx/>
                <a:uFillTx/>
                <a:latin typeface="Times"/>
                <a:ea typeface="+mn-ea"/>
                <a:cs typeface="+mn-cs"/>
              </a:rPr>
              <a:t>SOCKET-INTERFACE </a:t>
            </a: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a:ea typeface="+mn-ea"/>
                <a:cs typeface="+mn-cs"/>
              </a:rPr>
              <a:t>PROGRAMMING</a:t>
            </a:r>
            <a:endPar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a:ea typeface="+mn-ea"/>
              <a:cs typeface="+mn-cs"/>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a:ea typeface="+mn-ea"/>
              <a:cs typeface="+mn-cs"/>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a:ea typeface="+mn-ea"/>
              <a:cs typeface="+mn-cs"/>
            </a:endParaRPr>
          </a:p>
          <a:p>
            <a:pPr marL="457200" marR="0" lvl="0" indent="-457200" algn="just" defTabSz="914400" rtl="0" eaLnBrk="0" fontAlgn="base" latinLnBrk="0" hangingPunct="0">
              <a:lnSpc>
                <a:spcPct val="150000"/>
              </a:lnSpc>
              <a:spcBef>
                <a:spcPct val="50000"/>
              </a:spcBef>
              <a:spcAft>
                <a:spcPct val="0"/>
              </a:spcAft>
              <a:buClr>
                <a:schemeClr val="hlink"/>
              </a:buClr>
              <a:buSzTx/>
              <a:buFontTx/>
              <a:buNone/>
              <a:defRPr/>
            </a:pPr>
            <a:br>
              <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rPr>
            </a:br>
            <a:endPar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endParaRPr>
          </a:p>
        </p:txBody>
      </p:sp>
      <p:sp>
        <p:nvSpPr>
          <p:cNvPr id="6" name="Slide Number Placeholder 5"/>
          <p:cNvSpPr txBox="1">
            <a:spLocks noGrp="1"/>
          </p:cNvSpPr>
          <p:nvPr/>
        </p:nvSpPr>
        <p:spPr>
          <a:xfrm>
            <a:off x="76200" y="6553200"/>
            <a:ext cx="228600" cy="228600"/>
          </a:xfrm>
          <a:prstGeom prst="rect">
            <a:avLst/>
          </a:prstGeom>
          <a:noFill/>
        </p:spPr>
        <p:txBody>
          <a:bodyPr vert="horz" lIns="0" rIns="0" anchor="b"/>
          <a:p>
            <a:pPr algn="r"/>
            <a:r>
              <a:rPr sz="1200">
                <a:solidFill>
                  <a:srgbClr val="000000"/>
                </a:solidFill>
                <a:latin typeface="Baby Kruffy"/>
              </a:rPr>
              <a:t>2.</a:t>
            </a:r>
            <a:fld id="{9A0DB2DC-4C9A-4742-B13C-FB6460FD3503}" type="slidenum">
              <a:rPr lang="en-US" sz="1200">
                <a:solidFill>
                  <a:srgbClr val="000000"/>
                </a:solidFill>
                <a:latin typeface="Baby Kruffy"/>
              </a:rPr>
            </a:fld>
            <a:endParaRPr lang="en-US" sz="1200">
              <a:solidFill>
                <a:srgbClr val="000000"/>
              </a:solidFill>
              <a:latin typeface="Baby Kruffy"/>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1215">
                                            <p:txEl>
                                              <p:charRg st="0" end="18"/>
                                            </p:txEl>
                                          </p:spTgt>
                                        </p:tgtEl>
                                        <p:attrNameLst>
                                          <p:attrName>style.visibility</p:attrName>
                                        </p:attrNameLst>
                                      </p:cBhvr>
                                      <p:to>
                                        <p:strVal val="visible"/>
                                      </p:to>
                                    </p:set>
                                    <p:animEffect transition="in" filter="wipe(left)">
                                      <p:cBhvr>
                                        <p:cTn id="7" dur="3000"/>
                                        <p:tgtEl>
                                          <p:spTgt spid="861215">
                                            <p:txEl>
                                              <p:charRg st="0" end="1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61215">
                                            <p:txEl>
                                              <p:charRg st="18" end="46"/>
                                            </p:txEl>
                                          </p:spTgt>
                                        </p:tgtEl>
                                        <p:attrNameLst>
                                          <p:attrName>style.visibility</p:attrName>
                                        </p:attrNameLst>
                                      </p:cBhvr>
                                      <p:to>
                                        <p:strVal val="visible"/>
                                      </p:to>
                                    </p:set>
                                    <p:animEffect transition="in" filter="wipe(left)">
                                      <p:cBhvr>
                                        <p:cTn id="12" dur="3000"/>
                                        <p:tgtEl>
                                          <p:spTgt spid="861215">
                                            <p:txEl>
                                              <p:charRg st="18" end="4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61215">
                                            <p:txEl>
                                              <p:charRg st="46" end="73"/>
                                            </p:txEl>
                                          </p:spTgt>
                                        </p:tgtEl>
                                        <p:attrNameLst>
                                          <p:attrName>style.visibility</p:attrName>
                                        </p:attrNameLst>
                                      </p:cBhvr>
                                      <p:to>
                                        <p:strVal val="visible"/>
                                      </p:to>
                                    </p:set>
                                    <p:animEffect transition="in" filter="wipe(left)">
                                      <p:cBhvr>
                                        <p:cTn id="17" dur="3000"/>
                                        <p:tgtEl>
                                          <p:spTgt spid="861215">
                                            <p:txEl>
                                              <p:charRg st="46" end="7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61215">
                                            <p:txEl>
                                              <p:charRg st="73" end="100"/>
                                            </p:txEl>
                                          </p:spTgt>
                                        </p:tgtEl>
                                        <p:attrNameLst>
                                          <p:attrName>style.visibility</p:attrName>
                                        </p:attrNameLst>
                                      </p:cBhvr>
                                      <p:to>
                                        <p:strVal val="visible"/>
                                      </p:to>
                                    </p:set>
                                    <p:animEffect transition="in" filter="wipe(left)">
                                      <p:cBhvr>
                                        <p:cTn id="22" dur="3000"/>
                                        <p:tgtEl>
                                          <p:spTgt spid="861215">
                                            <p:txEl>
                                              <p:charRg st="73" end="10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61215">
                                            <p:txEl>
                                              <p:charRg st="100" end="134"/>
                                            </p:txEl>
                                          </p:spTgt>
                                        </p:tgtEl>
                                        <p:attrNameLst>
                                          <p:attrName>style.visibility</p:attrName>
                                        </p:attrNameLst>
                                      </p:cBhvr>
                                      <p:to>
                                        <p:strVal val="visible"/>
                                      </p:to>
                                    </p:set>
                                    <p:animEffect transition="in" filter="wipe(left)">
                                      <p:cBhvr>
                                        <p:cTn id="27" dur="3000"/>
                                        <p:tgtEl>
                                          <p:spTgt spid="861215">
                                            <p:txEl>
                                              <p:charRg st="100" end="13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61215">
                                            <p:txEl>
                                              <p:charRg st="136" end="138"/>
                                            </p:txEl>
                                          </p:spTgt>
                                        </p:tgtEl>
                                        <p:attrNameLst>
                                          <p:attrName>style.visibility</p:attrName>
                                        </p:attrNameLst>
                                      </p:cBhvr>
                                      <p:to>
                                        <p:strVal val="visible"/>
                                      </p:to>
                                    </p:set>
                                    <p:animEffect transition="in" filter="blinds(horizontal)">
                                      <p:cBhvr>
                                        <p:cTn id="32" dur="500"/>
                                        <p:tgtEl>
                                          <p:spTgt spid="861215">
                                            <p:txEl>
                                              <p:charRg st="136" end="1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66562"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66563"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66564"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66565"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66566"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66567"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66568" name="Text Box 9"/>
          <p:cNvSpPr txBox="1"/>
          <p:nvPr/>
        </p:nvSpPr>
        <p:spPr>
          <a:xfrm>
            <a:off x="1143000" y="0"/>
            <a:ext cx="7861300"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2.2.2  Using Services of Transport Layer</a:t>
            </a:r>
            <a:endParaRPr sz="3600">
              <a:solidFill>
                <a:srgbClr val="FF0000"/>
              </a:solidFill>
              <a:latin typeface="Times New Roman" panose="02020603050405020304" pitchFamily="18" charset="0"/>
            </a:endParaRPr>
          </a:p>
        </p:txBody>
      </p:sp>
      <p:sp>
        <p:nvSpPr>
          <p:cNvPr id="6155" name="Rectangle 10"/>
          <p:cNvSpPr>
            <a:spLocks noChangeArrowheads="1"/>
          </p:cNvSpPr>
          <p:nvPr/>
        </p:nvSpPr>
        <p:spPr bwMode="auto">
          <a:xfrm>
            <a:off x="381000" y="1066800"/>
            <a:ext cx="7924800" cy="3540125"/>
          </a:xfrm>
          <a:prstGeom prst="rect">
            <a:avLst/>
          </a:prstGeom>
          <a:solidFill>
            <a:schemeClr val="bg1"/>
          </a:solidFill>
          <a:ln w="9525">
            <a:noFill/>
            <a:miter lim="800000"/>
          </a:ln>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A pair of processes provide services to the users of the Internet, human or programs. A pair of processes, however, need to use the services provided by the transport layer for communication because there is no physical communication at the application layer. There are three common transport layer protocols in the TCP/IP suite: UDP, TCP, and SCTP</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2" name="Rectangle 11"/>
          <p:cNvSpPr/>
          <p:nvPr/>
        </p:nvSpPr>
        <p:spPr>
          <a:xfrm>
            <a:off x="381000" y="45212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UDP Protocol</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3" name="Rectangle 12"/>
          <p:cNvSpPr/>
          <p:nvPr/>
        </p:nvSpPr>
        <p:spPr>
          <a:xfrm>
            <a:off x="381000" y="57912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SCTP Protocol</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4" name="Rectangle 13"/>
          <p:cNvSpPr/>
          <p:nvPr/>
        </p:nvSpPr>
        <p:spPr>
          <a:xfrm>
            <a:off x="381000" y="51562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TCP Protocol</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mn-ea"/>
              <a:cs typeface="+mn-cs"/>
            </a:endParaRPr>
          </a:p>
        </p:txBody>
      </p:sp>
      <p:sp>
        <p:nvSpPr>
          <p:cNvPr id="911363" name="Text Box 3"/>
          <p:cNvSpPr txBox="1">
            <a:spLocks noChangeArrowheads="1"/>
          </p:cNvSpPr>
          <p:nvPr/>
        </p:nvSpPr>
        <p:spPr bwMode="auto">
          <a:xfrm>
            <a:off x="228600" y="0"/>
            <a:ext cx="8915400" cy="1570038"/>
          </a:xfrm>
          <a:prstGeom prst="rect">
            <a:avLst/>
          </a:prstGeom>
          <a:noFill/>
          <a:ln w="9525">
            <a:noFill/>
            <a:miter lim="800000"/>
          </a:ln>
          <a:effectLst/>
        </p:spPr>
        <p:txBody>
          <a:bodyPr wrap="squar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2-3   STANDARD CLIENT-SERVER </a:t>
            </a:r>
            <a:b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b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APPLICATIONS</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68611" name="Text Box 4"/>
          <p:cNvSpPr txBox="1"/>
          <p:nvPr/>
        </p:nvSpPr>
        <p:spPr>
          <a:xfrm>
            <a:off x="8229600" y="6400800"/>
            <a:ext cx="184150" cy="366713"/>
          </a:xfrm>
          <a:prstGeom prst="rect">
            <a:avLst/>
          </a:prstGeom>
          <a:noFill/>
          <a:ln w="9525">
            <a:noFill/>
          </a:ln>
        </p:spPr>
        <p:txBody>
          <a:bodyPr wrap="none">
            <a:spAutoFit/>
          </a:bodyPr>
          <a:p>
            <a:pPr eaLnBrk="0" hangingPunct="0"/>
            <a:endParaRPr sz="1800" i="0" dirty="0">
              <a:latin typeface="Times New Roman" panose="02020603050405020304" pitchFamily="18" charset="0"/>
            </a:endParaRPr>
          </a:p>
        </p:txBody>
      </p:sp>
      <p:sp>
        <p:nvSpPr>
          <p:cNvPr id="68612" name="Rectangle 8"/>
          <p:cNvSpPr/>
          <p:nvPr/>
        </p:nvSpPr>
        <p:spPr>
          <a:xfrm>
            <a:off x="381000" y="1658938"/>
            <a:ext cx="8077200" cy="4524375"/>
          </a:xfrm>
          <a:prstGeom prst="rect">
            <a:avLst/>
          </a:prstGeom>
          <a:noFill/>
          <a:ln w="9525">
            <a:noFill/>
          </a:ln>
        </p:spPr>
        <p:txBody>
          <a:bodyPr>
            <a:spAutoFit/>
          </a:bodyPr>
          <a:p>
            <a:pPr algn="just" eaLnBrk="0" hangingPunct="0"/>
            <a:r>
              <a:rPr>
                <a:latin typeface="Times-Roman"/>
              </a:rPr>
              <a:t>During the lifetime of the Internet, several application programs have been developed. We do not have to redefine them, but we need to understand what they do. For each application, we also need to know the options available to us. The study of these applications can help us to create customized applications in the future.</a:t>
            </a:r>
            <a:endParaRPr>
              <a:latin typeface="Times-Roman"/>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70658"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70659"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70660"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70661"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70662"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70663"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70664" name="Text Box 9"/>
          <p:cNvSpPr txBox="1"/>
          <p:nvPr/>
        </p:nvSpPr>
        <p:spPr>
          <a:xfrm>
            <a:off x="1143000" y="0"/>
            <a:ext cx="6613525"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2.3.1  World Wide Web and HTTP</a:t>
            </a:r>
            <a:endParaRPr sz="3600">
              <a:solidFill>
                <a:srgbClr val="FF0000"/>
              </a:solidFill>
              <a:latin typeface="Times New Roman" panose="02020603050405020304" pitchFamily="18" charset="0"/>
            </a:endParaRPr>
          </a:p>
        </p:txBody>
      </p:sp>
      <p:sp>
        <p:nvSpPr>
          <p:cNvPr id="6155" name="Rectangle 10"/>
          <p:cNvSpPr>
            <a:spLocks noChangeArrowheads="1"/>
          </p:cNvSpPr>
          <p:nvPr/>
        </p:nvSpPr>
        <p:spPr bwMode="auto">
          <a:xfrm>
            <a:off x="381000" y="1293813"/>
            <a:ext cx="7924800" cy="2246313"/>
          </a:xfrm>
          <a:prstGeom prst="rect">
            <a:avLst/>
          </a:prstGeom>
          <a:solidFill>
            <a:schemeClr val="bg1"/>
          </a:solidFill>
          <a:ln w="9525">
            <a:noFill/>
            <a:miter lim="800000"/>
          </a:ln>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In this section, we first introduce the World Wide Web (abbreviated WWW or Web). We then discuss the Hyper Text Transfer Protocol (HTTP), the most common client-server application program used in relation to the Web</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7270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72707"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7270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7270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72710"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7271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72712" name="Text Box 9"/>
          <p:cNvSpPr txBox="1"/>
          <p:nvPr/>
        </p:nvSpPr>
        <p:spPr>
          <a:xfrm>
            <a:off x="1143000" y="0"/>
            <a:ext cx="35448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2.3.1  (continued)</a:t>
            </a:r>
            <a:endParaRPr sz="3600">
              <a:solidFill>
                <a:srgbClr val="FF0000"/>
              </a:solidFill>
              <a:latin typeface="Times New Roman" panose="02020603050405020304" pitchFamily="18" charset="0"/>
            </a:endParaRPr>
          </a:p>
        </p:txBody>
      </p:sp>
      <p:sp>
        <p:nvSpPr>
          <p:cNvPr id="12" name="Rectangle 11"/>
          <p:cNvSpPr/>
          <p:nvPr/>
        </p:nvSpPr>
        <p:spPr>
          <a:xfrm>
            <a:off x="228600" y="1016000"/>
            <a:ext cx="8686800" cy="585788"/>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World Wide Web</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4" name="Rectangle 13"/>
          <p:cNvSpPr/>
          <p:nvPr/>
        </p:nvSpPr>
        <p:spPr>
          <a:xfrm>
            <a:off x="228600" y="29718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HyperText Transfer Protocol (HTTP)</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6" name="Rectangle 15"/>
          <p:cNvSpPr/>
          <p:nvPr/>
        </p:nvSpPr>
        <p:spPr>
          <a:xfrm>
            <a:off x="762000" y="1524000"/>
            <a:ext cx="7831138" cy="1384300"/>
          </a:xfrm>
          <a:prstGeom prst="rect">
            <a:avLst/>
          </a:prstGeom>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Architecture</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Uniform Resource Locator (URL</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Web </a:t>
            </a: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Documents</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7" name="Rectangle 16"/>
          <p:cNvSpPr/>
          <p:nvPr/>
        </p:nvSpPr>
        <p:spPr>
          <a:xfrm>
            <a:off x="838200" y="3657600"/>
            <a:ext cx="8229600" cy="1816100"/>
          </a:xfrm>
          <a:prstGeom prst="rect">
            <a:avLst/>
          </a:prstGeom>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Nonpersistent versus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Persistent Connections</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Message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Formats</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Conditional Request </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Cookies</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74754"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74755"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74756"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74757"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74758"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74759"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74760" name="Text Box 9"/>
          <p:cNvSpPr txBox="1"/>
          <p:nvPr/>
        </p:nvSpPr>
        <p:spPr>
          <a:xfrm>
            <a:off x="1143000" y="0"/>
            <a:ext cx="35448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2.3.1  (continued)</a:t>
            </a:r>
            <a:endParaRPr sz="3600">
              <a:solidFill>
                <a:srgbClr val="FF0000"/>
              </a:solidFill>
              <a:latin typeface="Times New Roman" panose="02020603050405020304" pitchFamily="18" charset="0"/>
            </a:endParaRPr>
          </a:p>
        </p:txBody>
      </p:sp>
      <p:sp>
        <p:nvSpPr>
          <p:cNvPr id="13" name="Rectangle 12"/>
          <p:cNvSpPr/>
          <p:nvPr/>
        </p:nvSpPr>
        <p:spPr>
          <a:xfrm>
            <a:off x="228600" y="11430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Web Caching: Proxy Server</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5" name="Rectangle 14"/>
          <p:cNvSpPr/>
          <p:nvPr/>
        </p:nvSpPr>
        <p:spPr>
          <a:xfrm>
            <a:off x="228600" y="29718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HTTP Security</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6" name="Rectangle 15"/>
          <p:cNvSpPr/>
          <p:nvPr/>
        </p:nvSpPr>
        <p:spPr>
          <a:xfrm>
            <a:off x="749300" y="1600200"/>
            <a:ext cx="7831138" cy="1308100"/>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Proxy Server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Location</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Cache Update</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Text Box 20"/>
          <p:cNvSpPr txBox="1"/>
          <p:nvPr/>
        </p:nvSpPr>
        <p:spPr>
          <a:xfrm>
            <a:off x="76200" y="696913"/>
            <a:ext cx="8839200" cy="3970337"/>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Assume we need to retrieve a scientific document that contains one reference to another text file and one reference to a large image. Figure 2.8 shows the situation.</a:t>
            </a:r>
            <a:endParaRPr sz="2800" b="0" i="0">
              <a:latin typeface="Times New Roman" panose="02020603050405020304" pitchFamily="18" charset="0"/>
              <a:cs typeface="Times New Roman" panose="02020603050405020304" pitchFamily="18" charset="0"/>
            </a:endParaRPr>
          </a:p>
          <a:p>
            <a:pPr algn="just" eaLnBrk="0" hangingPunct="0"/>
            <a:endParaRPr sz="2800" b="0" i="0">
              <a:latin typeface="Times New Roman" panose="02020603050405020304" pitchFamily="18" charset="0"/>
              <a:cs typeface="Times New Roman" panose="02020603050405020304" pitchFamily="18" charset="0"/>
            </a:endParaRPr>
          </a:p>
          <a:p>
            <a:pPr algn="just" eaLnBrk="0" hangingPunct="0"/>
            <a:r>
              <a:rPr sz="2800" b="0" i="0">
                <a:latin typeface="Times New Roman" panose="02020603050405020304" pitchFamily="18" charset="0"/>
                <a:cs typeface="Times New Roman" panose="02020603050405020304" pitchFamily="18" charset="0"/>
              </a:rPr>
              <a:t>   The main document and the image are stored in two separate files in the same site (file A and file B); the referenced text file is stored in another site (file C). Since we are dealing with three different files, we need three transactions if we want to see the whole document. </a:t>
            </a:r>
            <a:endParaRPr sz="2800" b="0" i="0">
              <a:latin typeface="Times New Roman" panose="02020603050405020304" pitchFamily="18" charset="0"/>
              <a:ea typeface="Times New Roman" panose="02020603050405020304" pitchFamily="18" charset="0"/>
            </a:endParaRPr>
          </a:p>
        </p:txBody>
      </p:sp>
      <p:grpSp>
        <p:nvGrpSpPr>
          <p:cNvPr id="76802" name="Group 23"/>
          <p:cNvGrpSpPr/>
          <p:nvPr/>
        </p:nvGrpSpPr>
        <p:grpSpPr>
          <a:xfrm>
            <a:off x="0" y="0"/>
            <a:ext cx="9144000" cy="609600"/>
            <a:chOff x="0" y="2448"/>
            <a:chExt cx="5760" cy="384"/>
          </a:xfrm>
        </p:grpSpPr>
        <p:sp>
          <p:nvSpPr>
            <p:cNvPr id="76803"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2.2</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2.8:  </a:t>
            </a:r>
            <a:r>
              <a:rPr sz="2000">
                <a:latin typeface="Times-BoldItalic"/>
              </a:rPr>
              <a:t>Example 2.2 (Retrieving two files and one image</a:t>
            </a:r>
            <a:endParaRPr sz="2000">
              <a:solidFill>
                <a:schemeClr val="bg2"/>
              </a:solidFill>
              <a:latin typeface="Times-BoldItalic"/>
            </a:endParaRPr>
          </a:p>
        </p:txBody>
      </p:sp>
      <p:pic>
        <p:nvPicPr>
          <p:cNvPr id="78850" name="Picture 5"/>
          <p:cNvPicPr>
            <a:picLocks noChangeAspect="1"/>
          </p:cNvPicPr>
          <p:nvPr/>
        </p:nvPicPr>
        <p:blipFill>
          <a:blip r:embed="rId1"/>
          <a:stretch>
            <a:fillRect/>
          </a:stretch>
        </p:blipFill>
        <p:spPr>
          <a:xfrm>
            <a:off x="847725" y="1279525"/>
            <a:ext cx="736600" cy="4489450"/>
          </a:xfrm>
          <a:prstGeom prst="rect">
            <a:avLst/>
          </a:prstGeom>
          <a:noFill/>
          <a:ln w="9525">
            <a:noFill/>
          </a:ln>
        </p:spPr>
      </p:pic>
      <p:pic>
        <p:nvPicPr>
          <p:cNvPr id="78851" name="Picture 6"/>
          <p:cNvPicPr>
            <a:picLocks noChangeAspect="1"/>
          </p:cNvPicPr>
          <p:nvPr/>
        </p:nvPicPr>
        <p:blipFill>
          <a:blip r:embed="rId2"/>
          <a:stretch>
            <a:fillRect/>
          </a:stretch>
        </p:blipFill>
        <p:spPr>
          <a:xfrm>
            <a:off x="7480300" y="1066800"/>
            <a:ext cx="673100" cy="4725988"/>
          </a:xfrm>
          <a:prstGeom prst="rect">
            <a:avLst/>
          </a:prstGeom>
          <a:noFill/>
          <a:ln w="9525">
            <a:noFill/>
          </a:ln>
        </p:spPr>
      </p:pic>
      <p:pic>
        <p:nvPicPr>
          <p:cNvPr id="78852" name="Picture 7"/>
          <p:cNvPicPr>
            <a:picLocks noChangeAspect="1"/>
          </p:cNvPicPr>
          <p:nvPr/>
        </p:nvPicPr>
        <p:blipFill>
          <a:blip r:embed="rId3"/>
          <a:stretch>
            <a:fillRect/>
          </a:stretch>
        </p:blipFill>
        <p:spPr>
          <a:xfrm>
            <a:off x="4283075" y="1066800"/>
            <a:ext cx="584200" cy="3671888"/>
          </a:xfrm>
          <a:prstGeom prst="rect">
            <a:avLst/>
          </a:prstGeom>
          <a:noFill/>
          <a:ln w="9525">
            <a:noFill/>
          </a:ln>
        </p:spPr>
      </p:pic>
      <p:pic>
        <p:nvPicPr>
          <p:cNvPr id="21512" name="Picture 8"/>
          <p:cNvPicPr>
            <a:picLocks noChangeAspect="1"/>
          </p:cNvPicPr>
          <p:nvPr/>
        </p:nvPicPr>
        <p:blipFill>
          <a:blip r:embed="rId4"/>
          <a:stretch>
            <a:fillRect/>
          </a:stretch>
        </p:blipFill>
        <p:spPr>
          <a:xfrm>
            <a:off x="3141663" y="1354138"/>
            <a:ext cx="977900" cy="914400"/>
          </a:xfrm>
          <a:prstGeom prst="rect">
            <a:avLst/>
          </a:prstGeom>
          <a:noFill/>
          <a:ln w="9525">
            <a:noFill/>
          </a:ln>
        </p:spPr>
      </p:pic>
      <p:pic>
        <p:nvPicPr>
          <p:cNvPr id="21513" name="Picture 9"/>
          <p:cNvPicPr>
            <a:picLocks noChangeAspect="1"/>
          </p:cNvPicPr>
          <p:nvPr/>
        </p:nvPicPr>
        <p:blipFill>
          <a:blip r:embed="rId5"/>
          <a:stretch>
            <a:fillRect/>
          </a:stretch>
        </p:blipFill>
        <p:spPr>
          <a:xfrm>
            <a:off x="6938963" y="1354138"/>
            <a:ext cx="431800" cy="914400"/>
          </a:xfrm>
          <a:prstGeom prst="rect">
            <a:avLst/>
          </a:prstGeom>
          <a:noFill/>
          <a:ln w="9525">
            <a:noFill/>
          </a:ln>
        </p:spPr>
      </p:pic>
      <p:pic>
        <p:nvPicPr>
          <p:cNvPr id="21514" name="Picture 10"/>
          <p:cNvPicPr>
            <a:picLocks noChangeAspect="1"/>
          </p:cNvPicPr>
          <p:nvPr/>
        </p:nvPicPr>
        <p:blipFill>
          <a:blip r:embed="rId6"/>
          <a:stretch>
            <a:fillRect/>
          </a:stretch>
        </p:blipFill>
        <p:spPr>
          <a:xfrm>
            <a:off x="1293813" y="2387600"/>
            <a:ext cx="3219450" cy="404813"/>
          </a:xfrm>
          <a:prstGeom prst="rect">
            <a:avLst/>
          </a:prstGeom>
          <a:noFill/>
          <a:ln w="9525">
            <a:noFill/>
          </a:ln>
        </p:spPr>
      </p:pic>
      <p:pic>
        <p:nvPicPr>
          <p:cNvPr id="21515" name="Picture 11"/>
          <p:cNvPicPr>
            <a:picLocks noChangeAspect="1"/>
          </p:cNvPicPr>
          <p:nvPr/>
        </p:nvPicPr>
        <p:blipFill>
          <a:blip r:embed="rId7"/>
          <a:stretch>
            <a:fillRect/>
          </a:stretch>
        </p:blipFill>
        <p:spPr>
          <a:xfrm>
            <a:off x="1228725" y="2973388"/>
            <a:ext cx="3276600" cy="404812"/>
          </a:xfrm>
          <a:prstGeom prst="rect">
            <a:avLst/>
          </a:prstGeom>
          <a:noFill/>
          <a:ln w="9525">
            <a:noFill/>
          </a:ln>
        </p:spPr>
      </p:pic>
      <p:pic>
        <p:nvPicPr>
          <p:cNvPr id="21516" name="Picture 12"/>
          <p:cNvPicPr>
            <a:picLocks noChangeAspect="1"/>
          </p:cNvPicPr>
          <p:nvPr/>
        </p:nvPicPr>
        <p:blipFill>
          <a:blip r:embed="rId8"/>
          <a:stretch>
            <a:fillRect/>
          </a:stretch>
        </p:blipFill>
        <p:spPr>
          <a:xfrm>
            <a:off x="1227138" y="3559175"/>
            <a:ext cx="3278187" cy="404813"/>
          </a:xfrm>
          <a:prstGeom prst="rect">
            <a:avLst/>
          </a:prstGeom>
          <a:noFill/>
          <a:ln w="9525">
            <a:noFill/>
          </a:ln>
        </p:spPr>
      </p:pic>
      <p:pic>
        <p:nvPicPr>
          <p:cNvPr id="21517" name="Picture 13"/>
          <p:cNvPicPr>
            <a:picLocks noChangeAspect="1"/>
          </p:cNvPicPr>
          <p:nvPr/>
        </p:nvPicPr>
        <p:blipFill>
          <a:blip r:embed="rId9"/>
          <a:stretch>
            <a:fillRect/>
          </a:stretch>
        </p:blipFill>
        <p:spPr>
          <a:xfrm>
            <a:off x="1227138" y="4144963"/>
            <a:ext cx="3278187" cy="404812"/>
          </a:xfrm>
          <a:prstGeom prst="rect">
            <a:avLst/>
          </a:prstGeom>
          <a:noFill/>
          <a:ln w="9525">
            <a:noFill/>
          </a:ln>
        </p:spPr>
      </p:pic>
      <p:pic>
        <p:nvPicPr>
          <p:cNvPr id="21518" name="Picture 14"/>
          <p:cNvPicPr>
            <a:picLocks noChangeAspect="1"/>
          </p:cNvPicPr>
          <p:nvPr/>
        </p:nvPicPr>
        <p:blipFill>
          <a:blip r:embed="rId10"/>
          <a:stretch>
            <a:fillRect/>
          </a:stretch>
        </p:blipFill>
        <p:spPr>
          <a:xfrm>
            <a:off x="1228725" y="4730750"/>
            <a:ext cx="6534150" cy="404813"/>
          </a:xfrm>
          <a:prstGeom prst="rect">
            <a:avLst/>
          </a:prstGeom>
          <a:noFill/>
          <a:ln w="9525">
            <a:noFill/>
          </a:ln>
        </p:spPr>
      </p:pic>
      <p:pic>
        <p:nvPicPr>
          <p:cNvPr id="21520" name="Picture 16"/>
          <p:cNvPicPr>
            <a:picLocks noChangeAspect="1"/>
          </p:cNvPicPr>
          <p:nvPr/>
        </p:nvPicPr>
        <p:blipFill>
          <a:blip r:embed="rId11"/>
          <a:stretch>
            <a:fillRect/>
          </a:stretch>
        </p:blipFill>
        <p:spPr>
          <a:xfrm>
            <a:off x="1246188" y="5416550"/>
            <a:ext cx="6535737" cy="404813"/>
          </a:xfrm>
          <a:prstGeom prst="rect">
            <a:avLst/>
          </a:prstGeom>
          <a:noFill/>
          <a:ln w="9525">
            <a:noFill/>
          </a:ln>
        </p:spPr>
      </p:pic>
      <p:pic>
        <p:nvPicPr>
          <p:cNvPr id="21522" name="Picture 18"/>
          <p:cNvPicPr>
            <a:picLocks noChangeAspect="1"/>
          </p:cNvPicPr>
          <p:nvPr/>
        </p:nvPicPr>
        <p:blipFill>
          <a:blip r:embed="rId12"/>
          <a:stretch>
            <a:fillRect/>
          </a:stretch>
        </p:blipFill>
        <p:spPr>
          <a:xfrm>
            <a:off x="5202238" y="2695575"/>
            <a:ext cx="2143125" cy="857250"/>
          </a:xfrm>
          <a:prstGeom prst="rect">
            <a:avLst/>
          </a:prstGeom>
          <a:noFill/>
          <a:ln w="9525">
            <a:noFill/>
          </a:ln>
        </p:spPr>
      </p:pic>
      <p:pic>
        <p:nvPicPr>
          <p:cNvPr id="3" name="Picture 16"/>
          <p:cNvPicPr>
            <a:picLocks noChangeAspect="1"/>
          </p:cNvPicPr>
          <p:nvPr/>
        </p:nvPicPr>
        <p:blipFill>
          <a:blip r:embed="rId13"/>
          <a:stretch>
            <a:fillRect/>
          </a:stretch>
        </p:blipFill>
        <p:spPr>
          <a:xfrm>
            <a:off x="717550" y="2849563"/>
            <a:ext cx="346075" cy="731837"/>
          </a:xfrm>
          <a:prstGeom prst="rect">
            <a:avLst/>
          </a:prstGeom>
          <a:noFill/>
          <a:ln w="9525">
            <a:noFill/>
          </a:ln>
        </p:spPr>
      </p:pic>
      <p:pic>
        <p:nvPicPr>
          <p:cNvPr id="21521" name="Picture 17"/>
          <p:cNvPicPr>
            <a:picLocks noChangeAspect="1"/>
          </p:cNvPicPr>
          <p:nvPr/>
        </p:nvPicPr>
        <p:blipFill>
          <a:blip r:embed="rId14"/>
          <a:stretch>
            <a:fillRect/>
          </a:stretch>
        </p:blipFill>
        <p:spPr>
          <a:xfrm>
            <a:off x="733425" y="4068763"/>
            <a:ext cx="325438" cy="625475"/>
          </a:xfrm>
          <a:prstGeom prst="rect">
            <a:avLst/>
          </a:prstGeom>
          <a:noFill/>
          <a:ln w="9525">
            <a:noFill/>
          </a:ln>
        </p:spPr>
      </p:pic>
      <p:pic>
        <p:nvPicPr>
          <p:cNvPr id="4" name="Picture 18"/>
          <p:cNvPicPr>
            <a:picLocks noChangeAspect="1"/>
          </p:cNvPicPr>
          <p:nvPr/>
        </p:nvPicPr>
        <p:blipFill>
          <a:blip r:embed="rId5"/>
          <a:stretch>
            <a:fillRect/>
          </a:stretch>
        </p:blipFill>
        <p:spPr>
          <a:xfrm>
            <a:off x="733425" y="5321300"/>
            <a:ext cx="346075" cy="731838"/>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8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8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21522"/>
                                        </p:tgtEl>
                                        <p:attrNameLst>
                                          <p:attrName>style.visibility</p:attrName>
                                        </p:attrNameLst>
                                      </p:cBhvr>
                                      <p:to>
                                        <p:strVal val="visible"/>
                                      </p:to>
                                    </p:set>
                                    <p:anim calcmode="lin" valueType="num">
                                      <p:cBhvr additive="base">
                                        <p:cTn id="19" dur="500" fill="hold"/>
                                        <p:tgtEl>
                                          <p:spTgt spid="21522"/>
                                        </p:tgtEl>
                                        <p:attrNameLst>
                                          <p:attrName>ppt_x</p:attrName>
                                        </p:attrNameLst>
                                      </p:cBhvr>
                                      <p:tavLst>
                                        <p:tav tm="0">
                                          <p:val>
                                            <p:strVal val="0-#ppt_w/2"/>
                                          </p:val>
                                        </p:tav>
                                        <p:tav tm="100000">
                                          <p:val>
                                            <p:strVal val="#ppt_x"/>
                                          </p:val>
                                        </p:tav>
                                      </p:tavLst>
                                    </p:anim>
                                    <p:anim calcmode="lin" valueType="num">
                                      <p:cBhvr additive="base">
                                        <p:cTn id="20" dur="500" fill="hold"/>
                                        <p:tgtEl>
                                          <p:spTgt spid="2152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514"/>
                                        </p:tgtEl>
                                        <p:attrNameLst>
                                          <p:attrName>style.visibility</p:attrName>
                                        </p:attrNameLst>
                                      </p:cBhvr>
                                      <p:to>
                                        <p:strVal val="visible"/>
                                      </p:to>
                                    </p:set>
                                    <p:animEffect transition="in" filter="wipe(left)">
                                      <p:cBhvr>
                                        <p:cTn id="25" dur="500"/>
                                        <p:tgtEl>
                                          <p:spTgt spid="215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1515"/>
                                        </p:tgtEl>
                                        <p:attrNameLst>
                                          <p:attrName>style.visibility</p:attrName>
                                        </p:attrNameLst>
                                      </p:cBhvr>
                                      <p:to>
                                        <p:strVal val="visible"/>
                                      </p:to>
                                    </p:set>
                                    <p:animEffect transition="in" filter="wipe(right)">
                                      <p:cBhvr>
                                        <p:cTn id="30" dur="500"/>
                                        <p:tgtEl>
                                          <p:spTgt spid="2151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000000"/>
                                          </p:val>
                                        </p:tav>
                                        <p:tav tm="100000">
                                          <p:val>
                                            <p:strVal val="#ppt_w"/>
                                          </p:val>
                                        </p:tav>
                                      </p:tavLst>
                                    </p:anim>
                                    <p:anim calcmode="lin" valueType="num">
                                      <p:cBhvr>
                                        <p:cTn id="36" dur="500" fill="hold"/>
                                        <p:tgtEl>
                                          <p:spTgt spid="3"/>
                                        </p:tgtEl>
                                        <p:attrNameLst>
                                          <p:attrName>ppt_h</p:attrName>
                                        </p:attrNameLst>
                                      </p:cBhvr>
                                      <p:tavLst>
                                        <p:tav tm="0">
                                          <p:val>
                                            <p:fltVal val="0.000000"/>
                                          </p:val>
                                        </p:tav>
                                        <p:tav tm="100000">
                                          <p:val>
                                            <p:strVal val="#ppt_h"/>
                                          </p:val>
                                        </p:tav>
                                      </p:tavLst>
                                    </p:anim>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1516"/>
                                        </p:tgtEl>
                                        <p:attrNameLst>
                                          <p:attrName>style.visibility</p:attrName>
                                        </p:attrNameLst>
                                      </p:cBhvr>
                                      <p:to>
                                        <p:strVal val="visible"/>
                                      </p:to>
                                    </p:set>
                                    <p:animEffect transition="in" filter="wipe(left)">
                                      <p:cBhvr>
                                        <p:cTn id="42" dur="500"/>
                                        <p:tgtEl>
                                          <p:spTgt spid="215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1517"/>
                                        </p:tgtEl>
                                        <p:attrNameLst>
                                          <p:attrName>style.visibility</p:attrName>
                                        </p:attrNameLst>
                                      </p:cBhvr>
                                      <p:to>
                                        <p:strVal val="visible"/>
                                      </p:to>
                                    </p:set>
                                    <p:animEffect transition="in" filter="wipe(right)">
                                      <p:cBhvr>
                                        <p:cTn id="47" dur="500"/>
                                        <p:tgtEl>
                                          <p:spTgt spid="21517"/>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1521"/>
                                        </p:tgtEl>
                                        <p:attrNameLst>
                                          <p:attrName>style.visibility</p:attrName>
                                        </p:attrNameLst>
                                      </p:cBhvr>
                                      <p:to>
                                        <p:strVal val="visible"/>
                                      </p:to>
                                    </p:set>
                                    <p:anim calcmode="lin" valueType="num">
                                      <p:cBhvr>
                                        <p:cTn id="52" dur="500" fill="hold"/>
                                        <p:tgtEl>
                                          <p:spTgt spid="21521"/>
                                        </p:tgtEl>
                                        <p:attrNameLst>
                                          <p:attrName>ppt_w</p:attrName>
                                        </p:attrNameLst>
                                      </p:cBhvr>
                                      <p:tavLst>
                                        <p:tav tm="0">
                                          <p:val>
                                            <p:fltVal val="0.000000"/>
                                          </p:val>
                                        </p:tav>
                                        <p:tav tm="100000">
                                          <p:val>
                                            <p:strVal val="#ppt_w"/>
                                          </p:val>
                                        </p:tav>
                                      </p:tavLst>
                                    </p:anim>
                                    <p:anim calcmode="lin" valueType="num">
                                      <p:cBhvr>
                                        <p:cTn id="53" dur="500" fill="hold"/>
                                        <p:tgtEl>
                                          <p:spTgt spid="21521"/>
                                        </p:tgtEl>
                                        <p:attrNameLst>
                                          <p:attrName>ppt_h</p:attrName>
                                        </p:attrNameLst>
                                      </p:cBhvr>
                                      <p:tavLst>
                                        <p:tav tm="0">
                                          <p:val>
                                            <p:fltVal val="0.000000"/>
                                          </p:val>
                                        </p:tav>
                                        <p:tav tm="100000">
                                          <p:val>
                                            <p:strVal val="#ppt_h"/>
                                          </p:val>
                                        </p:tav>
                                      </p:tavLst>
                                    </p:anim>
                                    <p:animEffect transition="in" filter="fade">
                                      <p:cBhvr>
                                        <p:cTn id="54" dur="500"/>
                                        <p:tgtEl>
                                          <p:spTgt spid="2152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1518"/>
                                        </p:tgtEl>
                                        <p:attrNameLst>
                                          <p:attrName>style.visibility</p:attrName>
                                        </p:attrNameLst>
                                      </p:cBhvr>
                                      <p:to>
                                        <p:strVal val="visible"/>
                                      </p:to>
                                    </p:set>
                                    <p:animEffect transition="in" filter="wipe(left)">
                                      <p:cBhvr>
                                        <p:cTn id="59" dur="500"/>
                                        <p:tgtEl>
                                          <p:spTgt spid="215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21520"/>
                                        </p:tgtEl>
                                        <p:attrNameLst>
                                          <p:attrName>style.visibility</p:attrName>
                                        </p:attrNameLst>
                                      </p:cBhvr>
                                      <p:to>
                                        <p:strVal val="visible"/>
                                      </p:to>
                                    </p:set>
                                    <p:animEffect transition="in" filter="wipe(right)">
                                      <p:cBhvr>
                                        <p:cTn id="64" dur="500"/>
                                        <p:tgtEl>
                                          <p:spTgt spid="21520"/>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p:cTn id="69" dur="500" fill="hold"/>
                                        <p:tgtEl>
                                          <p:spTgt spid="4"/>
                                        </p:tgtEl>
                                        <p:attrNameLst>
                                          <p:attrName>ppt_w</p:attrName>
                                        </p:attrNameLst>
                                      </p:cBhvr>
                                      <p:tavLst>
                                        <p:tav tm="0">
                                          <p:val>
                                            <p:fltVal val="0.000000"/>
                                          </p:val>
                                        </p:tav>
                                        <p:tav tm="100000">
                                          <p:val>
                                            <p:strVal val="#ppt_w"/>
                                          </p:val>
                                        </p:tav>
                                      </p:tavLst>
                                    </p:anim>
                                    <p:anim calcmode="lin" valueType="num">
                                      <p:cBhvr>
                                        <p:cTn id="70" dur="500" fill="hold"/>
                                        <p:tgtEl>
                                          <p:spTgt spid="4"/>
                                        </p:tgtEl>
                                        <p:attrNameLst>
                                          <p:attrName>ppt_h</p:attrName>
                                        </p:attrNameLst>
                                      </p:cBhvr>
                                      <p:tavLst>
                                        <p:tav tm="0">
                                          <p:val>
                                            <p:fltVal val="0.000000"/>
                                          </p:val>
                                        </p:tav>
                                        <p:tav tm="100000">
                                          <p:val>
                                            <p:strVal val="#ppt_h"/>
                                          </p:val>
                                        </p:tav>
                                      </p:tavLst>
                                    </p:anim>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2.9:  </a:t>
            </a:r>
            <a:r>
              <a:rPr sz="2000">
                <a:latin typeface="Times-BoldItalic"/>
              </a:rPr>
              <a:t>Browser</a:t>
            </a:r>
            <a:endParaRPr sz="2000">
              <a:latin typeface="Times-BoldItalic"/>
            </a:endParaRPr>
          </a:p>
        </p:txBody>
      </p:sp>
      <p:pic>
        <p:nvPicPr>
          <p:cNvPr id="80898" name="Picture 4"/>
          <p:cNvPicPr>
            <a:picLocks noChangeAspect="1"/>
          </p:cNvPicPr>
          <p:nvPr/>
        </p:nvPicPr>
        <p:blipFill>
          <a:blip r:embed="rId1"/>
          <a:stretch>
            <a:fillRect/>
          </a:stretch>
        </p:blipFill>
        <p:spPr>
          <a:xfrm>
            <a:off x="193675" y="2692400"/>
            <a:ext cx="8645525" cy="210820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wipe(left)">
                                      <p:cBhvr>
                                        <p:cTn id="7"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Text Box 20"/>
          <p:cNvSpPr txBox="1"/>
          <p:nvPr/>
        </p:nvSpPr>
        <p:spPr>
          <a:xfrm>
            <a:off x="76200" y="696913"/>
            <a:ext cx="8839200" cy="2678112"/>
          </a:xfrm>
          <a:prstGeom prst="rect">
            <a:avLst/>
          </a:prstGeom>
          <a:noFill/>
          <a:ln w="9525">
            <a:noFill/>
          </a:ln>
        </p:spPr>
        <p:txBody>
          <a:bodyPr>
            <a:spAutoFit/>
          </a:bodyPr>
          <a:p>
            <a:pPr eaLnBrk="0" hangingPunct="0"/>
            <a:r>
              <a:rPr sz="2800" b="0" i="0">
                <a:latin typeface="Times New Roman" panose="02020603050405020304" pitchFamily="18" charset="0"/>
                <a:cs typeface="Times New Roman" panose="02020603050405020304" pitchFamily="18" charset="0"/>
              </a:rPr>
              <a:t>The URL </a:t>
            </a:r>
            <a:r>
              <a:rPr sz="2800" i="0">
                <a:solidFill>
                  <a:srgbClr val="0070C0"/>
                </a:solidFill>
                <a:latin typeface="Times New Roman" panose="02020603050405020304" pitchFamily="18" charset="0"/>
                <a:cs typeface="Times New Roman" panose="02020603050405020304" pitchFamily="18" charset="0"/>
              </a:rPr>
              <a:t>http://</a:t>
            </a:r>
            <a:r>
              <a:rPr sz="2800" i="0" dirty="0" err="1">
                <a:solidFill>
                  <a:srgbClr val="0070C0"/>
                </a:solidFill>
                <a:latin typeface="Times New Roman" panose="02020603050405020304" pitchFamily="18" charset="0"/>
                <a:cs typeface="Times New Roman" panose="02020603050405020304" pitchFamily="18" charset="0"/>
              </a:rPr>
              <a:t>www.mhhe.com/compsci/forouzan</a:t>
            </a:r>
            <a:r>
              <a:rPr sz="2800" i="0">
                <a:solidFill>
                  <a:srgbClr val="0070C0"/>
                </a:solidFill>
                <a:latin typeface="Times New Roman" panose="02020603050405020304" pitchFamily="18" charset="0"/>
                <a:cs typeface="Times New Roman" panose="02020603050405020304" pitchFamily="18" charset="0"/>
              </a:rPr>
              <a:t>/ </a:t>
            </a:r>
            <a:r>
              <a:rPr sz="2800" b="0" i="0">
                <a:latin typeface="Times New Roman" panose="02020603050405020304" pitchFamily="18" charset="0"/>
                <a:cs typeface="Times New Roman" panose="02020603050405020304" pitchFamily="18" charset="0"/>
              </a:rPr>
              <a:t>defines the web page related to one of the of the computer in the McGraw-Hill company (the three letters www are part of the host name and are added to the commercial host). The path is </a:t>
            </a:r>
            <a:r>
              <a:rPr sz="2800" b="0" dirty="0" err="1">
                <a:latin typeface="Times New Roman" panose="02020603050405020304" pitchFamily="18" charset="0"/>
                <a:cs typeface="Times New Roman" panose="02020603050405020304" pitchFamily="18" charset="0"/>
              </a:rPr>
              <a:t>compsci/forouzan</a:t>
            </a:r>
            <a:r>
              <a:rPr sz="2800" b="0">
                <a:latin typeface="Times New Roman" panose="02020603050405020304" pitchFamily="18" charset="0"/>
                <a:cs typeface="Times New Roman" panose="02020603050405020304" pitchFamily="18" charset="0"/>
              </a:rPr>
              <a:t>/</a:t>
            </a:r>
            <a:r>
              <a:rPr sz="2800" b="0" i="0">
                <a:latin typeface="Times New Roman" panose="02020603050405020304" pitchFamily="18" charset="0"/>
                <a:cs typeface="Times New Roman" panose="02020603050405020304" pitchFamily="18" charset="0"/>
              </a:rPr>
              <a:t>, which defines </a:t>
            </a:r>
            <a:r>
              <a:rPr sz="2800" b="0" i="0" dirty="0" err="1">
                <a:latin typeface="Times New Roman" panose="02020603050405020304" pitchFamily="18" charset="0"/>
                <a:cs typeface="Times New Roman" panose="02020603050405020304" pitchFamily="18" charset="0"/>
              </a:rPr>
              <a:t>Forouzan’s</a:t>
            </a:r>
            <a:r>
              <a:rPr sz="2800" b="0" i="0">
                <a:latin typeface="Times New Roman" panose="02020603050405020304" pitchFamily="18" charset="0"/>
                <a:cs typeface="Times New Roman" panose="02020603050405020304" pitchFamily="18" charset="0"/>
              </a:rPr>
              <a:t> web page under the directory </a:t>
            </a:r>
            <a:r>
              <a:rPr sz="2800" b="0" dirty="0" err="1">
                <a:latin typeface="Times New Roman" panose="02020603050405020304" pitchFamily="18" charset="0"/>
                <a:cs typeface="Times New Roman" panose="02020603050405020304" pitchFamily="18" charset="0"/>
              </a:rPr>
              <a:t>compsci</a:t>
            </a:r>
            <a:r>
              <a:rPr sz="2800" b="0" i="0">
                <a:latin typeface="Times New Roman" panose="02020603050405020304" pitchFamily="18" charset="0"/>
                <a:cs typeface="Times New Roman" panose="02020603050405020304" pitchFamily="18" charset="0"/>
              </a:rPr>
              <a:t> (computer science).</a:t>
            </a:r>
            <a:endParaRPr sz="2800" b="0" i="0">
              <a:latin typeface="Times New Roman" panose="02020603050405020304" pitchFamily="18" charset="0"/>
              <a:ea typeface="Times New Roman" panose="02020603050405020304" pitchFamily="18" charset="0"/>
            </a:endParaRPr>
          </a:p>
        </p:txBody>
      </p:sp>
      <p:grpSp>
        <p:nvGrpSpPr>
          <p:cNvPr id="82946" name="Group 23"/>
          <p:cNvGrpSpPr/>
          <p:nvPr/>
        </p:nvGrpSpPr>
        <p:grpSpPr>
          <a:xfrm>
            <a:off x="0" y="0"/>
            <a:ext cx="9144000" cy="609600"/>
            <a:chOff x="0" y="2448"/>
            <a:chExt cx="5760" cy="384"/>
          </a:xfrm>
        </p:grpSpPr>
        <p:sp>
          <p:nvSpPr>
            <p:cNvPr id="82947"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2.3</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Text Box 20"/>
          <p:cNvSpPr txBox="1"/>
          <p:nvPr/>
        </p:nvSpPr>
        <p:spPr>
          <a:xfrm>
            <a:off x="76200" y="696913"/>
            <a:ext cx="8839200" cy="4400550"/>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Figure 2.10 shows an example of a </a:t>
            </a:r>
            <a:r>
              <a:rPr sz="2800" b="0" dirty="0" err="1">
                <a:latin typeface="Times New Roman" panose="02020603050405020304" pitchFamily="18" charset="0"/>
                <a:cs typeface="Times New Roman" panose="02020603050405020304" pitchFamily="18" charset="0"/>
              </a:rPr>
              <a:t>nonpersistent</a:t>
            </a:r>
            <a:r>
              <a:rPr sz="2800" b="0" i="0">
                <a:latin typeface="Times New Roman" panose="02020603050405020304" pitchFamily="18" charset="0"/>
                <a:cs typeface="Times New Roman" panose="02020603050405020304" pitchFamily="18" charset="0"/>
              </a:rPr>
              <a:t> connection. The client needs to access a file that contains one link to an image. The text file and image are located on the same server. Here we need two connections. For each connection, TCP requires at least three handshake messages to establish the connection, but the request can be sent with the third one. After the connection is established, the object can be transferred. After receiving an object, another three handshake messages are needed to terminate the connection, as we will see in Chapter 3. </a:t>
            </a:r>
            <a:endParaRPr sz="2800" b="0" i="0">
              <a:latin typeface="Times New Roman" panose="02020603050405020304" pitchFamily="18" charset="0"/>
              <a:ea typeface="Times New Roman" panose="02020603050405020304" pitchFamily="18" charset="0"/>
            </a:endParaRPr>
          </a:p>
        </p:txBody>
      </p:sp>
      <p:grpSp>
        <p:nvGrpSpPr>
          <p:cNvPr id="84994" name="Group 23"/>
          <p:cNvGrpSpPr/>
          <p:nvPr/>
        </p:nvGrpSpPr>
        <p:grpSpPr>
          <a:xfrm>
            <a:off x="0" y="0"/>
            <a:ext cx="9144000" cy="609600"/>
            <a:chOff x="0" y="2448"/>
            <a:chExt cx="5760" cy="384"/>
          </a:xfrm>
        </p:grpSpPr>
        <p:sp>
          <p:nvSpPr>
            <p:cNvPr id="84995"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2.4</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1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a:latin typeface="Tahoma" panose="020B0604030504040204" pitchFamily="34" charset="0"/>
            </a:endParaRPr>
          </a:p>
        </p:txBody>
      </p:sp>
      <p:sp>
        <p:nvSpPr>
          <p:cNvPr id="31746" name="Rectangle 1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31747" name="Rectangle 1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a:latin typeface="Tahoma" panose="020B0604030504040204" pitchFamily="34" charset="0"/>
            </a:endParaRPr>
          </a:p>
        </p:txBody>
      </p:sp>
      <p:sp>
        <p:nvSpPr>
          <p:cNvPr id="31748" name="Rectangle 1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31749" name="Rectangle 1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a:latin typeface="Tahoma" panose="020B0604030504040204" pitchFamily="34" charset="0"/>
            </a:endParaRPr>
          </a:p>
        </p:txBody>
      </p:sp>
      <p:sp>
        <p:nvSpPr>
          <p:cNvPr id="31750" name="Rectangle 17"/>
          <p:cNvSpPr/>
          <p:nvPr/>
        </p:nvSpPr>
        <p:spPr>
          <a:xfrm>
            <a:off x="711200" y="0"/>
            <a:ext cx="31750" cy="1052513"/>
          </a:xfrm>
          <a:prstGeom prst="rect">
            <a:avLst/>
          </a:prstGeom>
          <a:solidFill>
            <a:schemeClr val="bg2"/>
          </a:solidFill>
          <a:ln w="9525">
            <a:noFill/>
          </a:ln>
        </p:spPr>
        <p:txBody>
          <a:bodyPr wrap="none" anchor="ctr" anchorCtr="0"/>
          <a:p>
            <a:pPr algn="ctr"/>
            <a:endParaRPr sz="2400" b="0" i="0">
              <a:latin typeface="Tahoma" panose="020B0604030504040204" pitchFamily="34" charset="0"/>
            </a:endParaRPr>
          </a:p>
        </p:txBody>
      </p:sp>
      <p:sp>
        <p:nvSpPr>
          <p:cNvPr id="31751" name="Rectangle 1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31752" name="Rectangle 21"/>
          <p:cNvSpPr/>
          <p:nvPr/>
        </p:nvSpPr>
        <p:spPr>
          <a:xfrm>
            <a:off x="1066800" y="-76200"/>
            <a:ext cx="4673600" cy="646113"/>
          </a:xfrm>
          <a:prstGeom prst="rect">
            <a:avLst/>
          </a:prstGeom>
          <a:noFill/>
          <a:ln w="9525">
            <a:noFill/>
          </a:ln>
        </p:spPr>
        <p:txBody>
          <a:bodyPr wrap="none">
            <a:spAutoFit/>
          </a:bodyPr>
          <a:p>
            <a:pPr eaLnBrk="0" hangingPunct="0"/>
            <a:r>
              <a:rPr lang="en-US" altLang="en-US" sz="3600" i="0">
                <a:solidFill>
                  <a:srgbClr val="FF0000"/>
                </a:solidFill>
                <a:latin typeface="Arial" panose="020B0604020202020204" pitchFamily="34" charset="0"/>
              </a:rPr>
              <a:t>Chapter 2: Objective</a:t>
            </a:r>
            <a:endParaRPr sz="3600" i="0">
              <a:solidFill>
                <a:srgbClr val="FF0000"/>
              </a:solidFill>
              <a:latin typeface="Arial" panose="020B0604020202020204" pitchFamily="34" charset="0"/>
            </a:endParaRPr>
          </a:p>
        </p:txBody>
      </p:sp>
      <p:sp>
        <p:nvSpPr>
          <p:cNvPr id="861215" name="Rectangle 31"/>
          <p:cNvSpPr>
            <a:spLocks noChangeArrowheads="1"/>
          </p:cNvSpPr>
          <p:nvPr/>
        </p:nvSpPr>
        <p:spPr bwMode="auto">
          <a:xfrm>
            <a:off x="152400" y="1447800"/>
            <a:ext cx="8991600" cy="601663"/>
          </a:xfrm>
          <a:prstGeom prst="rect">
            <a:avLst/>
          </a:prstGeom>
          <a:noFill/>
          <a:ln w="9525">
            <a:noFill/>
            <a:miter lim="800000"/>
          </a:ln>
          <a:effectLst/>
        </p:spPr>
        <p:txBody>
          <a:bodyPr/>
          <a:lstStyle/>
          <a:p>
            <a:pPr marL="0" marR="0" lvl="0" indent="0" algn="l" defTabSz="914400" rtl="0" eaLnBrk="0" fontAlgn="base" latinLnBrk="0" hangingPunct="0">
              <a:lnSpc>
                <a:spcPct val="150000"/>
              </a:lnSpc>
              <a:spcBef>
                <a:spcPct val="0"/>
              </a:spcBef>
              <a:spcAft>
                <a:spcPct val="0"/>
              </a:spcAft>
              <a:buClrTx/>
              <a:buSzTx/>
              <a:buFontTx/>
              <a:buNone/>
              <a:defRPr/>
            </a:pPr>
            <a:endParaRPr kumimoji="0" sz="3200" b="1" i="1" u="none" strike="noStrike" kern="1200" cap="none" spc="0" normalizeH="0" baseline="0" noProof="0">
              <a:ln>
                <a:noFill/>
              </a:ln>
              <a:solidFill>
                <a:schemeClr val="tx1"/>
              </a:solidFill>
              <a:effectLst/>
              <a:uLnTx/>
              <a:uFillTx/>
              <a:latin typeface="Baby Kruffy" pitchFamily="2" charset="0"/>
              <a:ea typeface="+mn-ea"/>
              <a:cs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haroni" pitchFamily="2" charset="-79"/>
              <a:ea typeface="+mn-ea"/>
              <a:cs typeface="Aharoni" pitchFamily="2" charset="-79"/>
            </a:endParaRPr>
          </a:p>
          <a:p>
            <a:pPr marL="0" marR="0" lvl="0" indent="0" algn="just" defTabSz="914400" rtl="0" eaLnBrk="0" fontAlgn="base" latinLnBrk="0" hangingPunct="0">
              <a:lnSpc>
                <a:spcPct val="150000"/>
              </a:lnSpc>
              <a:spcBef>
                <a:spcPct val="0"/>
              </a:spcBef>
              <a:spcAft>
                <a:spcPct val="0"/>
              </a:spcAft>
              <a:buClrTx/>
              <a:buSzTx/>
              <a:buFontTx/>
              <a:buNone/>
              <a:defRPr/>
            </a:pPr>
            <a:endParaRPr kumimoji="0" lang="en-US" sz="24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a:ea typeface="+mn-ea"/>
              <a:cs typeface="+mn-cs"/>
            </a:endParaRPr>
          </a:p>
          <a:p>
            <a:pPr marL="457200" marR="0" lvl="0" indent="-457200" algn="just" defTabSz="914400" rtl="0" eaLnBrk="0" fontAlgn="base" latinLnBrk="0" hangingPunct="0">
              <a:lnSpc>
                <a:spcPct val="150000"/>
              </a:lnSpc>
              <a:spcBef>
                <a:spcPct val="50000"/>
              </a:spcBef>
              <a:spcAft>
                <a:spcPct val="0"/>
              </a:spcAft>
              <a:buClr>
                <a:schemeClr val="hlink"/>
              </a:buClr>
              <a:buSzTx/>
              <a:buFontTx/>
              <a:buNone/>
              <a:defRPr/>
            </a:pPr>
            <a:br>
              <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rPr>
            </a:br>
            <a:endParaRPr kumimoji="0" 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Palatino" pitchFamily="18" charset="0"/>
              <a:ea typeface="Adobe Fangsong Std R" pitchFamily="18" charset="-128"/>
              <a:cs typeface="Adobe Arabic" pitchFamily="18" charset="-78"/>
            </a:endParaRPr>
          </a:p>
        </p:txBody>
      </p:sp>
      <p:sp>
        <p:nvSpPr>
          <p:cNvPr id="14" name="Rectangle 7"/>
          <p:cNvSpPr/>
          <p:nvPr/>
        </p:nvSpPr>
        <p:spPr>
          <a:xfrm>
            <a:off x="152400" y="1219200"/>
            <a:ext cx="8229600" cy="5257800"/>
          </a:xfrm>
          <a:prstGeom prst="rect">
            <a:avLst/>
          </a:prstGeom>
          <a:noFill/>
          <a:ln w="9525">
            <a:noFill/>
          </a:ln>
        </p:spPr>
        <p:txBody>
          <a:bodyPr/>
          <a:p>
            <a:pPr marL="342900" indent="-342900">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We introduce the nature of services provided by the Internet:  the client-server paradigm and the peer-to-peer paradigm.</a:t>
            </a:r>
            <a:endParaRPr sz="2400">
              <a:solidFill>
                <a:srgbClr val="002060"/>
              </a:solidFill>
              <a:latin typeface="Times New Roman" panose="02020603050405020304" pitchFamily="18" charset="0"/>
            </a:endParaRPr>
          </a:p>
          <a:p>
            <a:pPr marL="342900" indent="-342900">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We discuss the concept of the client-server paradigm. </a:t>
            </a:r>
            <a:endParaRPr sz="2400">
              <a:solidFill>
                <a:srgbClr val="002060"/>
              </a:solidFill>
              <a:latin typeface="Times New Roman" panose="02020603050405020304" pitchFamily="18" charset="0"/>
            </a:endParaRPr>
          </a:p>
          <a:p>
            <a:pPr marL="342900" indent="-342900">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We discuss some predefined or standard applications based on the client-server paradigm such as surfing the Web, file transfer, e-mail, and so on.</a:t>
            </a:r>
            <a:endParaRPr sz="2400">
              <a:solidFill>
                <a:srgbClr val="002060"/>
              </a:solidFill>
              <a:latin typeface="Times New Roman" panose="02020603050405020304" pitchFamily="18" charset="0"/>
            </a:endParaRPr>
          </a:p>
          <a:p>
            <a:pPr marL="342900" indent="-342900">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We discuss the concept and protocols in the peer-to-peer paradigm such as Chord, Pastry, and </a:t>
            </a:r>
            <a:r>
              <a:rPr sz="2400" err="1">
                <a:solidFill>
                  <a:srgbClr val="002060"/>
                </a:solidFill>
                <a:latin typeface="Times New Roman" panose="02020603050405020304" pitchFamily="18" charset="0"/>
              </a:rPr>
              <a:t>Kademlia</a:t>
            </a:r>
            <a:r>
              <a:rPr sz="2400">
                <a:solidFill>
                  <a:srgbClr val="002060"/>
                </a:solidFill>
                <a:latin typeface="Times New Roman" panose="02020603050405020304" pitchFamily="18" charset="0"/>
              </a:rPr>
              <a:t>.</a:t>
            </a:r>
            <a:endParaRPr sz="2400">
              <a:solidFill>
                <a:srgbClr val="002060"/>
              </a:solidFill>
              <a:latin typeface="Times New Roman" panose="02020603050405020304" pitchFamily="18" charset="0"/>
            </a:endParaRPr>
          </a:p>
          <a:p>
            <a:pPr marL="342900" indent="-342900">
              <a:spcBef>
                <a:spcPct val="50000"/>
              </a:spcBef>
              <a:spcAft>
                <a:spcPct val="50000"/>
              </a:spcAft>
              <a:buClr>
                <a:schemeClr val="folHlink"/>
              </a:buClr>
              <a:buFont typeface="Wingdings" panose="05000000000000000000" pitchFamily="2" charset="2"/>
              <a:buChar char="q"/>
            </a:pPr>
            <a:r>
              <a:rPr sz="2400">
                <a:solidFill>
                  <a:srgbClr val="002060"/>
                </a:solidFill>
                <a:latin typeface="Times New Roman" panose="02020603050405020304" pitchFamily="18" charset="0"/>
              </a:rPr>
              <a:t>We show how a new application can be created in the client-server paradigm by writing two programs in the C language.</a:t>
            </a:r>
            <a:endParaRPr sz="2400">
              <a:solidFill>
                <a:srgbClr val="002060"/>
              </a:solidFill>
              <a:latin typeface="Times New Roman" panose="02020603050405020304" pitchFamily="18" charset="0"/>
            </a:endParaRPr>
          </a:p>
        </p:txBody>
      </p:sp>
      <p:sp>
        <p:nvSpPr>
          <p:cNvPr id="6" name="Slide Number Placeholder 5"/>
          <p:cNvSpPr txBox="1">
            <a:spLocks noGrp="1"/>
          </p:cNvSpPr>
          <p:nvPr/>
        </p:nvSpPr>
        <p:spPr>
          <a:xfrm>
            <a:off x="76200" y="6553200"/>
            <a:ext cx="228600" cy="228600"/>
          </a:xfrm>
          <a:prstGeom prst="rect">
            <a:avLst/>
          </a:prstGeom>
          <a:noFill/>
        </p:spPr>
        <p:txBody>
          <a:bodyPr vert="horz" lIns="0" rIns="0" anchor="b"/>
          <a:p>
            <a:pPr algn="r"/>
            <a:r>
              <a:rPr sz="1200">
                <a:solidFill>
                  <a:srgbClr val="000000"/>
                </a:solidFill>
                <a:latin typeface="Baby Kruffy"/>
              </a:rPr>
              <a:t>2.</a:t>
            </a:r>
            <a:fld id="{9A0DB2DC-4C9A-4742-B13C-FB6460FD3503}" type="slidenum">
              <a:rPr lang="en-US" sz="1200">
                <a:solidFill>
                  <a:srgbClr val="000000"/>
                </a:solidFill>
                <a:latin typeface="Baby Kruffy"/>
              </a:rPr>
            </a:fld>
            <a:endParaRPr lang="en-US" sz="1200">
              <a:solidFill>
                <a:srgbClr val="000000"/>
              </a:solidFill>
              <a:latin typeface="Baby Kruffy"/>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charRg st="0" end="121"/>
                                            </p:txEl>
                                          </p:spTgt>
                                        </p:tgtEl>
                                        <p:attrNameLst>
                                          <p:attrName>style.visibility</p:attrName>
                                        </p:attrNameLst>
                                      </p:cBhvr>
                                      <p:to>
                                        <p:strVal val="visible"/>
                                      </p:to>
                                    </p:set>
                                    <p:anim calcmode="lin" valueType="num">
                                      <p:cBhvr>
                                        <p:cTn id="7" dur="1000" fill="hold"/>
                                        <p:tgtEl>
                                          <p:spTgt spid="14">
                                            <p:txEl>
                                              <p:charRg st="0" end="121"/>
                                            </p:txEl>
                                          </p:spTgt>
                                        </p:tgtEl>
                                        <p:attrNameLst>
                                          <p:attrName>ppt_w</p:attrName>
                                        </p:attrNameLst>
                                      </p:cBhvr>
                                      <p:tavLst>
                                        <p:tav tm="0">
                                          <p:val>
                                            <p:fltVal val="0.000000"/>
                                          </p:val>
                                        </p:tav>
                                        <p:tav tm="100000">
                                          <p:val>
                                            <p:strVal val="#ppt_w"/>
                                          </p:val>
                                        </p:tav>
                                      </p:tavLst>
                                    </p:anim>
                                    <p:anim calcmode="lin" valueType="num">
                                      <p:cBhvr>
                                        <p:cTn id="8" dur="1000" fill="hold"/>
                                        <p:tgtEl>
                                          <p:spTgt spid="14">
                                            <p:txEl>
                                              <p:charRg st="0" end="121"/>
                                            </p:txEl>
                                          </p:spTgt>
                                        </p:tgtEl>
                                        <p:attrNameLst>
                                          <p:attrName>ppt_h</p:attrName>
                                        </p:attrNameLst>
                                      </p:cBhvr>
                                      <p:tavLst>
                                        <p:tav tm="0">
                                          <p:val>
                                            <p:fltVal val="0.000000"/>
                                          </p:val>
                                        </p:tav>
                                        <p:tav tm="100000">
                                          <p:val>
                                            <p:strVal val="#ppt_h"/>
                                          </p:val>
                                        </p:tav>
                                      </p:tavLst>
                                    </p:anim>
                                    <p:animEffect transition="in" filter="fade">
                                      <p:cBhvr>
                                        <p:cTn id="9" dur="1000"/>
                                        <p:tgtEl>
                                          <p:spTgt spid="14">
                                            <p:txEl>
                                              <p:charRg st="0" end="12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xEl>
                                              <p:charRg st="121" end="176"/>
                                            </p:txEl>
                                          </p:spTgt>
                                        </p:tgtEl>
                                        <p:attrNameLst>
                                          <p:attrName>style.visibility</p:attrName>
                                        </p:attrNameLst>
                                      </p:cBhvr>
                                      <p:to>
                                        <p:strVal val="visible"/>
                                      </p:to>
                                    </p:set>
                                    <p:anim calcmode="lin" valueType="num">
                                      <p:cBhvr>
                                        <p:cTn id="14" dur="1000" fill="hold"/>
                                        <p:tgtEl>
                                          <p:spTgt spid="14">
                                            <p:txEl>
                                              <p:charRg st="121" end="176"/>
                                            </p:txEl>
                                          </p:spTgt>
                                        </p:tgtEl>
                                        <p:attrNameLst>
                                          <p:attrName>ppt_w</p:attrName>
                                        </p:attrNameLst>
                                      </p:cBhvr>
                                      <p:tavLst>
                                        <p:tav tm="0">
                                          <p:val>
                                            <p:fltVal val="0.000000"/>
                                          </p:val>
                                        </p:tav>
                                        <p:tav tm="100000">
                                          <p:val>
                                            <p:strVal val="#ppt_w"/>
                                          </p:val>
                                        </p:tav>
                                      </p:tavLst>
                                    </p:anim>
                                    <p:anim calcmode="lin" valueType="num">
                                      <p:cBhvr>
                                        <p:cTn id="15" dur="1000" fill="hold"/>
                                        <p:tgtEl>
                                          <p:spTgt spid="14">
                                            <p:txEl>
                                              <p:charRg st="121" end="176"/>
                                            </p:txEl>
                                          </p:spTgt>
                                        </p:tgtEl>
                                        <p:attrNameLst>
                                          <p:attrName>ppt_h</p:attrName>
                                        </p:attrNameLst>
                                      </p:cBhvr>
                                      <p:tavLst>
                                        <p:tav tm="0">
                                          <p:val>
                                            <p:fltVal val="0.000000"/>
                                          </p:val>
                                        </p:tav>
                                        <p:tav tm="100000">
                                          <p:val>
                                            <p:strVal val="#ppt_h"/>
                                          </p:val>
                                        </p:tav>
                                      </p:tavLst>
                                    </p:anim>
                                    <p:animEffect transition="in" filter="fade">
                                      <p:cBhvr>
                                        <p:cTn id="16" dur="1000"/>
                                        <p:tgtEl>
                                          <p:spTgt spid="14">
                                            <p:txEl>
                                              <p:charRg st="121" end="17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4">
                                            <p:txEl>
                                              <p:charRg st="176" end="323"/>
                                            </p:txEl>
                                          </p:spTgt>
                                        </p:tgtEl>
                                        <p:attrNameLst>
                                          <p:attrName>style.visibility</p:attrName>
                                        </p:attrNameLst>
                                      </p:cBhvr>
                                      <p:to>
                                        <p:strVal val="visible"/>
                                      </p:to>
                                    </p:set>
                                    <p:anim calcmode="lin" valueType="num">
                                      <p:cBhvr>
                                        <p:cTn id="21" dur="1000" fill="hold"/>
                                        <p:tgtEl>
                                          <p:spTgt spid="14">
                                            <p:txEl>
                                              <p:charRg st="176" end="323"/>
                                            </p:txEl>
                                          </p:spTgt>
                                        </p:tgtEl>
                                        <p:attrNameLst>
                                          <p:attrName>ppt_w</p:attrName>
                                        </p:attrNameLst>
                                      </p:cBhvr>
                                      <p:tavLst>
                                        <p:tav tm="0">
                                          <p:val>
                                            <p:fltVal val="0.000000"/>
                                          </p:val>
                                        </p:tav>
                                        <p:tav tm="100000">
                                          <p:val>
                                            <p:strVal val="#ppt_w"/>
                                          </p:val>
                                        </p:tav>
                                      </p:tavLst>
                                    </p:anim>
                                    <p:anim calcmode="lin" valueType="num">
                                      <p:cBhvr>
                                        <p:cTn id="22" dur="1000" fill="hold"/>
                                        <p:tgtEl>
                                          <p:spTgt spid="14">
                                            <p:txEl>
                                              <p:charRg st="176" end="323"/>
                                            </p:txEl>
                                          </p:spTgt>
                                        </p:tgtEl>
                                        <p:attrNameLst>
                                          <p:attrName>ppt_h</p:attrName>
                                        </p:attrNameLst>
                                      </p:cBhvr>
                                      <p:tavLst>
                                        <p:tav tm="0">
                                          <p:val>
                                            <p:fltVal val="0.000000"/>
                                          </p:val>
                                        </p:tav>
                                        <p:tav tm="100000">
                                          <p:val>
                                            <p:strVal val="#ppt_h"/>
                                          </p:val>
                                        </p:tav>
                                      </p:tavLst>
                                    </p:anim>
                                    <p:animEffect transition="in" filter="fade">
                                      <p:cBhvr>
                                        <p:cTn id="23" dur="1000"/>
                                        <p:tgtEl>
                                          <p:spTgt spid="14">
                                            <p:txEl>
                                              <p:charRg st="176" end="32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xEl>
                                              <p:charRg st="323" end="426"/>
                                            </p:txEl>
                                          </p:spTgt>
                                        </p:tgtEl>
                                        <p:attrNameLst>
                                          <p:attrName>style.visibility</p:attrName>
                                        </p:attrNameLst>
                                      </p:cBhvr>
                                      <p:to>
                                        <p:strVal val="visible"/>
                                      </p:to>
                                    </p:set>
                                    <p:anim calcmode="lin" valueType="num">
                                      <p:cBhvr>
                                        <p:cTn id="28" dur="1000" fill="hold"/>
                                        <p:tgtEl>
                                          <p:spTgt spid="14">
                                            <p:txEl>
                                              <p:charRg st="323" end="426"/>
                                            </p:txEl>
                                          </p:spTgt>
                                        </p:tgtEl>
                                        <p:attrNameLst>
                                          <p:attrName>ppt_w</p:attrName>
                                        </p:attrNameLst>
                                      </p:cBhvr>
                                      <p:tavLst>
                                        <p:tav tm="0">
                                          <p:val>
                                            <p:fltVal val="0.000000"/>
                                          </p:val>
                                        </p:tav>
                                        <p:tav tm="100000">
                                          <p:val>
                                            <p:strVal val="#ppt_w"/>
                                          </p:val>
                                        </p:tav>
                                      </p:tavLst>
                                    </p:anim>
                                    <p:anim calcmode="lin" valueType="num">
                                      <p:cBhvr>
                                        <p:cTn id="29" dur="1000" fill="hold"/>
                                        <p:tgtEl>
                                          <p:spTgt spid="14">
                                            <p:txEl>
                                              <p:charRg st="323" end="426"/>
                                            </p:txEl>
                                          </p:spTgt>
                                        </p:tgtEl>
                                        <p:attrNameLst>
                                          <p:attrName>ppt_h</p:attrName>
                                        </p:attrNameLst>
                                      </p:cBhvr>
                                      <p:tavLst>
                                        <p:tav tm="0">
                                          <p:val>
                                            <p:fltVal val="0.000000"/>
                                          </p:val>
                                        </p:tav>
                                        <p:tav tm="100000">
                                          <p:val>
                                            <p:strVal val="#ppt_h"/>
                                          </p:val>
                                        </p:tav>
                                      </p:tavLst>
                                    </p:anim>
                                    <p:animEffect transition="in" filter="fade">
                                      <p:cBhvr>
                                        <p:cTn id="30" dur="1000"/>
                                        <p:tgtEl>
                                          <p:spTgt spid="14">
                                            <p:txEl>
                                              <p:charRg st="323" end="42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4">
                                            <p:txEl>
                                              <p:charRg st="426" end="544"/>
                                            </p:txEl>
                                          </p:spTgt>
                                        </p:tgtEl>
                                        <p:attrNameLst>
                                          <p:attrName>style.visibility</p:attrName>
                                        </p:attrNameLst>
                                      </p:cBhvr>
                                      <p:to>
                                        <p:strVal val="visible"/>
                                      </p:to>
                                    </p:set>
                                    <p:anim calcmode="lin" valueType="num">
                                      <p:cBhvr>
                                        <p:cTn id="35" dur="1000" fill="hold"/>
                                        <p:tgtEl>
                                          <p:spTgt spid="14">
                                            <p:txEl>
                                              <p:charRg st="426" end="544"/>
                                            </p:txEl>
                                          </p:spTgt>
                                        </p:tgtEl>
                                        <p:attrNameLst>
                                          <p:attrName>ppt_w</p:attrName>
                                        </p:attrNameLst>
                                      </p:cBhvr>
                                      <p:tavLst>
                                        <p:tav tm="0">
                                          <p:val>
                                            <p:fltVal val="0.000000"/>
                                          </p:val>
                                        </p:tav>
                                        <p:tav tm="100000">
                                          <p:val>
                                            <p:strVal val="#ppt_w"/>
                                          </p:val>
                                        </p:tav>
                                      </p:tavLst>
                                    </p:anim>
                                    <p:anim calcmode="lin" valueType="num">
                                      <p:cBhvr>
                                        <p:cTn id="36" dur="1000" fill="hold"/>
                                        <p:tgtEl>
                                          <p:spTgt spid="14">
                                            <p:txEl>
                                              <p:charRg st="426" end="544"/>
                                            </p:txEl>
                                          </p:spTgt>
                                        </p:tgtEl>
                                        <p:attrNameLst>
                                          <p:attrName>ppt_h</p:attrName>
                                        </p:attrNameLst>
                                      </p:cBhvr>
                                      <p:tavLst>
                                        <p:tav tm="0">
                                          <p:val>
                                            <p:fltVal val="0.000000"/>
                                          </p:val>
                                        </p:tav>
                                        <p:tav tm="100000">
                                          <p:val>
                                            <p:strVal val="#ppt_h"/>
                                          </p:val>
                                        </p:tav>
                                      </p:tavLst>
                                    </p:anim>
                                    <p:animEffect transition="in" filter="fade">
                                      <p:cBhvr>
                                        <p:cTn id="37" dur="1000"/>
                                        <p:tgtEl>
                                          <p:spTgt spid="14">
                                            <p:txEl>
                                              <p:charRg st="426" end="5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2.10:  </a:t>
            </a:r>
            <a:r>
              <a:rPr sz="2000">
                <a:latin typeface="Times-BoldItalic"/>
              </a:rPr>
              <a:t> Example 2.4</a:t>
            </a:r>
            <a:endParaRPr sz="2000">
              <a:solidFill>
                <a:schemeClr val="bg2"/>
              </a:solidFill>
              <a:latin typeface="Times-BoldItalic"/>
            </a:endParaRPr>
          </a:p>
        </p:txBody>
      </p:sp>
      <p:grpSp>
        <p:nvGrpSpPr>
          <p:cNvPr id="6" name="Group 5"/>
          <p:cNvGrpSpPr/>
          <p:nvPr/>
        </p:nvGrpSpPr>
        <p:grpSpPr>
          <a:xfrm>
            <a:off x="1374775" y="1046163"/>
            <a:ext cx="5254625" cy="5411787"/>
            <a:chOff x="1374066" y="1045395"/>
            <a:chExt cx="5255334" cy="5412055"/>
          </a:xfrm>
        </p:grpSpPr>
        <p:pic>
          <p:nvPicPr>
            <p:cNvPr id="87055" name="Picture 3"/>
            <p:cNvPicPr>
              <a:picLocks noChangeAspect="1"/>
            </p:cNvPicPr>
            <p:nvPr/>
          </p:nvPicPr>
          <p:blipFill>
            <a:blip r:embed="rId1"/>
            <a:stretch>
              <a:fillRect/>
            </a:stretch>
          </p:blipFill>
          <p:spPr>
            <a:xfrm>
              <a:off x="1374066" y="1086636"/>
              <a:ext cx="759534" cy="5370814"/>
            </a:xfrm>
            <a:prstGeom prst="rect">
              <a:avLst/>
            </a:prstGeom>
            <a:noFill/>
            <a:ln w="9525">
              <a:noFill/>
            </a:ln>
          </p:spPr>
        </p:pic>
        <p:pic>
          <p:nvPicPr>
            <p:cNvPr id="87056" name="Picture 5"/>
            <p:cNvPicPr>
              <a:picLocks noChangeAspect="1"/>
            </p:cNvPicPr>
            <p:nvPr/>
          </p:nvPicPr>
          <p:blipFill>
            <a:blip r:embed="rId2"/>
            <a:stretch>
              <a:fillRect/>
            </a:stretch>
          </p:blipFill>
          <p:spPr>
            <a:xfrm>
              <a:off x="5161179" y="1045395"/>
              <a:ext cx="1468221" cy="5412055"/>
            </a:xfrm>
            <a:prstGeom prst="rect">
              <a:avLst/>
            </a:prstGeom>
            <a:noFill/>
            <a:ln w="9525">
              <a:noFill/>
            </a:ln>
          </p:spPr>
        </p:pic>
      </p:grpSp>
      <p:pic>
        <p:nvPicPr>
          <p:cNvPr id="1030" name="Picture 6"/>
          <p:cNvPicPr>
            <a:picLocks noChangeAspect="1"/>
          </p:cNvPicPr>
          <p:nvPr/>
        </p:nvPicPr>
        <p:blipFill>
          <a:blip r:embed="rId3"/>
          <a:stretch>
            <a:fillRect/>
          </a:stretch>
        </p:blipFill>
        <p:spPr>
          <a:xfrm>
            <a:off x="1981200" y="1606550"/>
            <a:ext cx="4070350" cy="908050"/>
          </a:xfrm>
          <a:prstGeom prst="rect">
            <a:avLst/>
          </a:prstGeom>
          <a:noFill/>
          <a:ln w="9525">
            <a:noFill/>
          </a:ln>
        </p:spPr>
      </p:pic>
      <p:pic>
        <p:nvPicPr>
          <p:cNvPr id="1031" name="Picture 7"/>
          <p:cNvPicPr>
            <a:picLocks noChangeAspect="1"/>
          </p:cNvPicPr>
          <p:nvPr/>
        </p:nvPicPr>
        <p:blipFill>
          <a:blip r:embed="rId4"/>
          <a:stretch>
            <a:fillRect/>
          </a:stretch>
        </p:blipFill>
        <p:spPr>
          <a:xfrm>
            <a:off x="1981200" y="2676525"/>
            <a:ext cx="4064000" cy="377825"/>
          </a:xfrm>
          <a:prstGeom prst="rect">
            <a:avLst/>
          </a:prstGeom>
          <a:noFill/>
          <a:ln w="9525">
            <a:noFill/>
          </a:ln>
        </p:spPr>
      </p:pic>
      <p:pic>
        <p:nvPicPr>
          <p:cNvPr id="1032" name="Picture 8"/>
          <p:cNvPicPr>
            <a:picLocks noChangeAspect="1"/>
          </p:cNvPicPr>
          <p:nvPr/>
        </p:nvPicPr>
        <p:blipFill>
          <a:blip r:embed="rId5"/>
          <a:stretch>
            <a:fillRect/>
          </a:stretch>
        </p:blipFill>
        <p:spPr>
          <a:xfrm>
            <a:off x="1279525" y="2819400"/>
            <a:ext cx="549275" cy="460375"/>
          </a:xfrm>
          <a:prstGeom prst="rect">
            <a:avLst/>
          </a:prstGeom>
          <a:noFill/>
          <a:ln w="9525">
            <a:noFill/>
          </a:ln>
        </p:spPr>
      </p:pic>
      <p:pic>
        <p:nvPicPr>
          <p:cNvPr id="1033" name="Picture 9"/>
          <p:cNvPicPr>
            <a:picLocks noChangeAspect="1"/>
          </p:cNvPicPr>
          <p:nvPr/>
        </p:nvPicPr>
        <p:blipFill>
          <a:blip r:embed="rId6"/>
          <a:stretch>
            <a:fillRect/>
          </a:stretch>
        </p:blipFill>
        <p:spPr>
          <a:xfrm>
            <a:off x="1978025" y="3070225"/>
            <a:ext cx="4067175" cy="852488"/>
          </a:xfrm>
          <a:prstGeom prst="rect">
            <a:avLst/>
          </a:prstGeom>
          <a:noFill/>
          <a:ln w="9525">
            <a:noFill/>
          </a:ln>
        </p:spPr>
      </p:pic>
      <p:pic>
        <p:nvPicPr>
          <p:cNvPr id="1035" name="Picture 11"/>
          <p:cNvPicPr>
            <a:picLocks noChangeAspect="1"/>
          </p:cNvPicPr>
          <p:nvPr/>
        </p:nvPicPr>
        <p:blipFill>
          <a:blip r:embed="rId7"/>
          <a:stretch>
            <a:fillRect/>
          </a:stretch>
        </p:blipFill>
        <p:spPr>
          <a:xfrm>
            <a:off x="6629400" y="2297113"/>
            <a:ext cx="193675" cy="1136650"/>
          </a:xfrm>
          <a:prstGeom prst="rect">
            <a:avLst/>
          </a:prstGeom>
          <a:noFill/>
          <a:ln w="9525">
            <a:noFill/>
          </a:ln>
        </p:spPr>
      </p:pic>
      <p:pic>
        <p:nvPicPr>
          <p:cNvPr id="26" name="Picture 6"/>
          <p:cNvPicPr>
            <a:picLocks noChangeAspect="1"/>
          </p:cNvPicPr>
          <p:nvPr/>
        </p:nvPicPr>
        <p:blipFill>
          <a:blip r:embed="rId3"/>
          <a:stretch>
            <a:fillRect/>
          </a:stretch>
        </p:blipFill>
        <p:spPr>
          <a:xfrm>
            <a:off x="1981200" y="4038600"/>
            <a:ext cx="4070350" cy="908050"/>
          </a:xfrm>
          <a:prstGeom prst="rect">
            <a:avLst/>
          </a:prstGeom>
          <a:noFill/>
          <a:ln w="9525">
            <a:noFill/>
          </a:ln>
        </p:spPr>
      </p:pic>
      <p:pic>
        <p:nvPicPr>
          <p:cNvPr id="27" name="Picture 7"/>
          <p:cNvPicPr>
            <a:picLocks noChangeAspect="1"/>
          </p:cNvPicPr>
          <p:nvPr/>
        </p:nvPicPr>
        <p:blipFill>
          <a:blip r:embed="rId4"/>
          <a:stretch>
            <a:fillRect/>
          </a:stretch>
        </p:blipFill>
        <p:spPr>
          <a:xfrm>
            <a:off x="1981200" y="4946650"/>
            <a:ext cx="4064000" cy="376238"/>
          </a:xfrm>
          <a:prstGeom prst="rect">
            <a:avLst/>
          </a:prstGeom>
          <a:noFill/>
          <a:ln w="9525">
            <a:noFill/>
          </a:ln>
        </p:spPr>
      </p:pic>
      <p:pic>
        <p:nvPicPr>
          <p:cNvPr id="28" name="Picture 9"/>
          <p:cNvPicPr>
            <a:picLocks noChangeAspect="1"/>
          </p:cNvPicPr>
          <p:nvPr/>
        </p:nvPicPr>
        <p:blipFill>
          <a:blip r:embed="rId6"/>
          <a:stretch>
            <a:fillRect/>
          </a:stretch>
        </p:blipFill>
        <p:spPr>
          <a:xfrm>
            <a:off x="1984375" y="5421313"/>
            <a:ext cx="4067175" cy="854075"/>
          </a:xfrm>
          <a:prstGeom prst="rect">
            <a:avLst/>
          </a:prstGeom>
          <a:noFill/>
          <a:ln w="9525">
            <a:noFill/>
          </a:ln>
        </p:spPr>
      </p:pic>
      <p:pic>
        <p:nvPicPr>
          <p:cNvPr id="1036" name="Picture 12"/>
          <p:cNvPicPr>
            <a:picLocks noChangeAspect="1"/>
          </p:cNvPicPr>
          <p:nvPr/>
        </p:nvPicPr>
        <p:blipFill>
          <a:blip r:embed="rId8"/>
          <a:stretch>
            <a:fillRect/>
          </a:stretch>
        </p:blipFill>
        <p:spPr>
          <a:xfrm>
            <a:off x="1279525" y="5146675"/>
            <a:ext cx="660400" cy="492125"/>
          </a:xfrm>
          <a:prstGeom prst="rect">
            <a:avLst/>
          </a:prstGeom>
          <a:noFill/>
          <a:ln w="9525">
            <a:noFill/>
          </a:ln>
        </p:spPr>
      </p:pic>
      <p:pic>
        <p:nvPicPr>
          <p:cNvPr id="1037" name="Picture 13"/>
          <p:cNvPicPr>
            <a:picLocks noChangeAspect="1"/>
          </p:cNvPicPr>
          <p:nvPr/>
        </p:nvPicPr>
        <p:blipFill>
          <a:blip r:embed="rId9"/>
          <a:stretch>
            <a:fillRect/>
          </a:stretch>
        </p:blipFill>
        <p:spPr>
          <a:xfrm>
            <a:off x="6629400" y="4656138"/>
            <a:ext cx="193675" cy="1363662"/>
          </a:xfrm>
          <a:prstGeom prst="rect">
            <a:avLst/>
          </a:prstGeom>
          <a:noFill/>
          <a:ln w="9525">
            <a:noFill/>
          </a:ln>
        </p:spPr>
      </p:pic>
      <p:pic>
        <p:nvPicPr>
          <p:cNvPr id="1038" name="Picture 14"/>
          <p:cNvPicPr>
            <a:picLocks noChangeAspect="1"/>
          </p:cNvPicPr>
          <p:nvPr/>
        </p:nvPicPr>
        <p:blipFill>
          <a:blip r:embed="rId10"/>
          <a:stretch>
            <a:fillRect/>
          </a:stretch>
        </p:blipFill>
        <p:spPr>
          <a:xfrm>
            <a:off x="6345238" y="1838325"/>
            <a:ext cx="127000" cy="2097088"/>
          </a:xfrm>
          <a:prstGeom prst="rect">
            <a:avLst/>
          </a:prstGeom>
          <a:noFill/>
          <a:ln w="9525">
            <a:noFill/>
          </a:ln>
        </p:spPr>
      </p:pic>
      <p:pic>
        <p:nvPicPr>
          <p:cNvPr id="33" name="Picture 14"/>
          <p:cNvPicPr>
            <a:picLocks noChangeAspect="1"/>
          </p:cNvPicPr>
          <p:nvPr/>
        </p:nvPicPr>
        <p:blipFill>
          <a:blip r:embed="rId10"/>
          <a:stretch>
            <a:fillRect/>
          </a:stretch>
        </p:blipFill>
        <p:spPr>
          <a:xfrm>
            <a:off x="6324600" y="4303713"/>
            <a:ext cx="127000" cy="2097087"/>
          </a:xfrm>
          <a:prstGeom prst="rect">
            <a:avLst/>
          </a:prstGeom>
          <a:noFill/>
          <a:ln w="9525">
            <a:noFill/>
          </a:ln>
        </p:spPr>
      </p:pic>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wipe(up)">
                                      <p:cBhvr>
                                        <p:cTn id="11" dur="500"/>
                                        <p:tgtEl>
                                          <p:spTgt spid="10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31"/>
                                        </p:tgtEl>
                                        <p:attrNameLst>
                                          <p:attrName>style.visibility</p:attrName>
                                        </p:attrNameLst>
                                      </p:cBhvr>
                                      <p:to>
                                        <p:strVal val="visible"/>
                                      </p:to>
                                    </p:set>
                                    <p:animEffect transition="in" filter="wipe(right)">
                                      <p:cBhvr>
                                        <p:cTn id="16" dur="500"/>
                                        <p:tgtEl>
                                          <p:spTgt spid="10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wipe(right)">
                                      <p:cBhvr>
                                        <p:cTn id="21" dur="500"/>
                                        <p:tgtEl>
                                          <p:spTgt spid="10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33"/>
                                        </p:tgtEl>
                                        <p:attrNameLst>
                                          <p:attrName>style.visibility</p:attrName>
                                        </p:attrNameLst>
                                      </p:cBhvr>
                                      <p:to>
                                        <p:strVal val="visible"/>
                                      </p:to>
                                    </p:set>
                                    <p:animEffect transition="in" filter="wipe(up)">
                                      <p:cBhvr>
                                        <p:cTn id="26" dur="500"/>
                                        <p:tgtEl>
                                          <p:spTgt spid="103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1035"/>
                                        </p:tgtEl>
                                        <p:attrNameLst>
                                          <p:attrName>style.visibility</p:attrName>
                                        </p:attrNameLst>
                                      </p:cBhvr>
                                      <p:to>
                                        <p:strVal val="visible"/>
                                      </p:to>
                                    </p:set>
                                    <p:animEffect transition="in" filter="wipe(down)">
                                      <p:cBhvr>
                                        <p:cTn id="35" dur="580">
                                          <p:stCondLst>
                                            <p:cond delay="0"/>
                                          </p:stCondLst>
                                        </p:cTn>
                                        <p:tgtEl>
                                          <p:spTgt spid="1035"/>
                                        </p:tgtEl>
                                      </p:cBhvr>
                                    </p:animEffect>
                                    <p:anim calcmode="lin" valueType="num">
                                      <p:cBhvr>
                                        <p:cTn id="36" dur="1822" tmFilter="0,0; 0.14,0.36; 0.43,0.73; 0.71,0.91; 1.0,1.0">
                                          <p:stCondLst>
                                            <p:cond delay="0"/>
                                          </p:stCondLst>
                                        </p:cTn>
                                        <p:tgtEl>
                                          <p:spTgt spid="1035"/>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35"/>
                                        </p:tgtEl>
                                        <p:attrNameLst>
                                          <p:attrName>ppt_y</p:attrName>
                                        </p:attrNameLst>
                                      </p:cBhvr>
                                      <p:tavLst>
                                        <p:tav tm="0" fmla="#ppt_y-sin(pi*$)/3">
                                          <p:val>
                                            <p:fltVal val="0.500000"/>
                                          </p:val>
                                        </p:tav>
                                        <p:tav tm="100000">
                                          <p:val>
                                            <p:fltVal val="1.000000"/>
                                          </p:val>
                                        </p:tav>
                                      </p:tavLst>
                                    </p:anim>
                                    <p:anim calcmode="lin" valueType="num">
                                      <p:cBhvr>
                                        <p:cTn id="38" dur="664" tmFilter="0, 0; 0.125,0.2665; 0.25,0.4; 0.375,0.465; 0.5,0.5;  0.625,0.535; 0.75,0.6; 0.875,0.7335; 1,1">
                                          <p:stCondLst>
                                            <p:cond delay="664"/>
                                          </p:stCondLst>
                                        </p:cTn>
                                        <p:tgtEl>
                                          <p:spTgt spid="1035"/>
                                        </p:tgtEl>
                                        <p:attrNameLst>
                                          <p:attrName>ppt_y</p:attrName>
                                        </p:attrNameLst>
                                      </p:cBhvr>
                                      <p:tavLst>
                                        <p:tav tm="0" fmla="#ppt_y-sin(pi*$)/9">
                                          <p:val>
                                            <p:fltVal val="0.000000"/>
                                          </p:val>
                                        </p:tav>
                                        <p:tav tm="100000">
                                          <p:val>
                                            <p:fltVal val="1.000000"/>
                                          </p:val>
                                        </p:tav>
                                      </p:tavLst>
                                    </p:anim>
                                    <p:anim calcmode="lin" valueType="num">
                                      <p:cBhvr>
                                        <p:cTn id="39" dur="332" tmFilter="0, 0; 0.125,0.2665; 0.25,0.4; 0.375,0.465; 0.5,0.5;  0.625,0.535; 0.75,0.6; 0.875,0.7335; 1,1">
                                          <p:stCondLst>
                                            <p:cond delay="1324"/>
                                          </p:stCondLst>
                                        </p:cTn>
                                        <p:tgtEl>
                                          <p:spTgt spid="1035"/>
                                        </p:tgtEl>
                                        <p:attrNameLst>
                                          <p:attrName>ppt_y</p:attrName>
                                        </p:attrNameLst>
                                      </p:cBhvr>
                                      <p:tavLst>
                                        <p:tav tm="0" fmla="#ppt_y-sin(pi*$)/27">
                                          <p:val>
                                            <p:fltVal val="0.000000"/>
                                          </p:val>
                                        </p:tav>
                                        <p:tav tm="100000">
                                          <p:val>
                                            <p:fltVal val="1.000000"/>
                                          </p:val>
                                        </p:tav>
                                      </p:tavLst>
                                    </p:anim>
                                    <p:anim calcmode="lin" valueType="num">
                                      <p:cBhvr>
                                        <p:cTn id="40" dur="164" tmFilter="0, 0; 0.125,0.2665; 0.25,0.4; 0.375,0.465; 0.5,0.5;  0.625,0.535; 0.75,0.6; 0.875,0.7335; 1,1">
                                          <p:stCondLst>
                                            <p:cond delay="1656"/>
                                          </p:stCondLst>
                                        </p:cTn>
                                        <p:tgtEl>
                                          <p:spTgt spid="1035"/>
                                        </p:tgtEl>
                                        <p:attrNameLst>
                                          <p:attrName>ppt_y</p:attrName>
                                        </p:attrNameLst>
                                      </p:cBhvr>
                                      <p:tavLst>
                                        <p:tav tm="0" fmla="#ppt_y-sin(pi*$)/81">
                                          <p:val>
                                            <p:fltVal val="0.000000"/>
                                          </p:val>
                                        </p:tav>
                                        <p:tav tm="100000">
                                          <p:val>
                                            <p:fltVal val="1.000000"/>
                                          </p:val>
                                        </p:tav>
                                      </p:tavLst>
                                    </p:anim>
                                    <p:animScale>
                                      <p:cBhvr>
                                        <p:cTn id="41" dur="26">
                                          <p:stCondLst>
                                            <p:cond delay="650"/>
                                          </p:stCondLst>
                                        </p:cTn>
                                        <p:tgtEl>
                                          <p:spTgt spid="1035"/>
                                        </p:tgtEl>
                                      </p:cBhvr>
                                      <p:to x="100000" y="60000"/>
                                    </p:animScale>
                                    <p:animScale>
                                      <p:cBhvr>
                                        <p:cTn id="42" dur="166" decel="50000">
                                          <p:stCondLst>
                                            <p:cond delay="676"/>
                                          </p:stCondLst>
                                        </p:cTn>
                                        <p:tgtEl>
                                          <p:spTgt spid="1035"/>
                                        </p:tgtEl>
                                      </p:cBhvr>
                                      <p:to x="100000" y="100000"/>
                                    </p:animScale>
                                    <p:animScale>
                                      <p:cBhvr>
                                        <p:cTn id="43" dur="26">
                                          <p:stCondLst>
                                            <p:cond delay="1312"/>
                                          </p:stCondLst>
                                        </p:cTn>
                                        <p:tgtEl>
                                          <p:spTgt spid="1035"/>
                                        </p:tgtEl>
                                      </p:cBhvr>
                                      <p:to x="100000" y="80000"/>
                                    </p:animScale>
                                    <p:animScale>
                                      <p:cBhvr>
                                        <p:cTn id="44" dur="166" decel="50000">
                                          <p:stCondLst>
                                            <p:cond delay="1338"/>
                                          </p:stCondLst>
                                        </p:cTn>
                                        <p:tgtEl>
                                          <p:spTgt spid="1035"/>
                                        </p:tgtEl>
                                      </p:cBhvr>
                                      <p:to x="100000" y="100000"/>
                                    </p:animScale>
                                    <p:animScale>
                                      <p:cBhvr>
                                        <p:cTn id="45" dur="26">
                                          <p:stCondLst>
                                            <p:cond delay="1642"/>
                                          </p:stCondLst>
                                        </p:cTn>
                                        <p:tgtEl>
                                          <p:spTgt spid="1035"/>
                                        </p:tgtEl>
                                      </p:cBhvr>
                                      <p:to x="100000" y="90000"/>
                                    </p:animScale>
                                    <p:animScale>
                                      <p:cBhvr>
                                        <p:cTn id="46" dur="166" decel="50000">
                                          <p:stCondLst>
                                            <p:cond delay="1668"/>
                                          </p:stCondLst>
                                        </p:cTn>
                                        <p:tgtEl>
                                          <p:spTgt spid="1035"/>
                                        </p:tgtEl>
                                      </p:cBhvr>
                                      <p:to x="100000" y="100000"/>
                                    </p:animScale>
                                    <p:animScale>
                                      <p:cBhvr>
                                        <p:cTn id="47" dur="26">
                                          <p:stCondLst>
                                            <p:cond delay="1808"/>
                                          </p:stCondLst>
                                        </p:cTn>
                                        <p:tgtEl>
                                          <p:spTgt spid="1035"/>
                                        </p:tgtEl>
                                      </p:cBhvr>
                                      <p:to x="100000" y="95000"/>
                                    </p:animScale>
                                    <p:animScale>
                                      <p:cBhvr>
                                        <p:cTn id="48" dur="166" decel="50000">
                                          <p:stCondLst>
                                            <p:cond delay="1834"/>
                                          </p:stCondLst>
                                        </p:cTn>
                                        <p:tgtEl>
                                          <p:spTgt spid="1035"/>
                                        </p:tgtEl>
                                      </p:cBhvr>
                                      <p:to x="100000" y="100000"/>
                                    </p:animScale>
                                  </p:childTnLst>
                                  <p:subTnLst>
                                    <p:audio>
                                      <p:cMediaNode>
                                        <p:cTn display="0" masterRel="sameClick">
                                          <p:stCondLst>
                                            <p:cond evt="begin" delay="0">
                                              <p:tn val="33"/>
                                            </p:cond>
                                          </p:stCondLst>
                                          <p:endCondLst>
                                            <p:cond evt="onStopAudio" delay="0">
                                              <p:tgtEl>
                                                <p:sldTgt/>
                                              </p:tgtEl>
                                            </p:cond>
                                          </p:endCondLst>
                                        </p:cTn>
                                        <p:tgtEl>
                                          <p:sndTgt r:embed="rId11" name="bomb.wav"/>
                                        </p:tgtEl>
                                      </p:cMediaNode>
                                    </p:audio>
                                  </p:sub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up)">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right)">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1036"/>
                                        </p:tgtEl>
                                        <p:attrNameLst>
                                          <p:attrName>style.visibility</p:attrName>
                                        </p:attrNameLst>
                                      </p:cBhvr>
                                      <p:to>
                                        <p:strVal val="visible"/>
                                      </p:to>
                                    </p:set>
                                    <p:animEffect transition="in" filter="wipe(right)">
                                      <p:cBhvr>
                                        <p:cTn id="63" dur="500"/>
                                        <p:tgtEl>
                                          <p:spTgt spid="103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up)">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nodeType="clickEffect">
                                  <p:stCondLst>
                                    <p:cond delay="0"/>
                                  </p:stCondLst>
                                  <p:childTnLst>
                                    <p:set>
                                      <p:cBhvr>
                                        <p:cTn id="76" dur="1" fill="hold">
                                          <p:stCondLst>
                                            <p:cond delay="0"/>
                                          </p:stCondLst>
                                        </p:cTn>
                                        <p:tgtEl>
                                          <p:spTgt spid="1037"/>
                                        </p:tgtEl>
                                        <p:attrNameLst>
                                          <p:attrName>style.visibility</p:attrName>
                                        </p:attrNameLst>
                                      </p:cBhvr>
                                      <p:to>
                                        <p:strVal val="visible"/>
                                      </p:to>
                                    </p:set>
                                    <p:animEffect transition="in" filter="wipe(down)">
                                      <p:cBhvr>
                                        <p:cTn id="77" dur="580">
                                          <p:stCondLst>
                                            <p:cond delay="0"/>
                                          </p:stCondLst>
                                        </p:cTn>
                                        <p:tgtEl>
                                          <p:spTgt spid="1037"/>
                                        </p:tgtEl>
                                      </p:cBhvr>
                                    </p:animEffect>
                                    <p:anim calcmode="lin" valueType="num">
                                      <p:cBhvr>
                                        <p:cTn id="78" dur="1822" tmFilter="0,0; 0.14,0.36; 0.43,0.73; 0.71,0.91; 1.0,1.0">
                                          <p:stCondLst>
                                            <p:cond delay="0"/>
                                          </p:stCondLst>
                                        </p:cTn>
                                        <p:tgtEl>
                                          <p:spTgt spid="1037"/>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1037"/>
                                        </p:tgtEl>
                                        <p:attrNameLst>
                                          <p:attrName>ppt_y</p:attrName>
                                        </p:attrNameLst>
                                      </p:cBhvr>
                                      <p:tavLst>
                                        <p:tav tm="0" fmla="#ppt_y-sin(pi*$)/3">
                                          <p:val>
                                            <p:fltVal val="0.500000"/>
                                          </p:val>
                                        </p:tav>
                                        <p:tav tm="100000">
                                          <p:val>
                                            <p:fltVal val="1.000000"/>
                                          </p:val>
                                        </p:tav>
                                      </p:tavLst>
                                    </p:anim>
                                    <p:anim calcmode="lin" valueType="num">
                                      <p:cBhvr>
                                        <p:cTn id="80" dur="664" tmFilter="0, 0; 0.125,0.2665; 0.25,0.4; 0.375,0.465; 0.5,0.5;  0.625,0.535; 0.75,0.6; 0.875,0.7335; 1,1">
                                          <p:stCondLst>
                                            <p:cond delay="664"/>
                                          </p:stCondLst>
                                        </p:cTn>
                                        <p:tgtEl>
                                          <p:spTgt spid="1037"/>
                                        </p:tgtEl>
                                        <p:attrNameLst>
                                          <p:attrName>ppt_y</p:attrName>
                                        </p:attrNameLst>
                                      </p:cBhvr>
                                      <p:tavLst>
                                        <p:tav tm="0" fmla="#ppt_y-sin(pi*$)/9">
                                          <p:val>
                                            <p:fltVal val="0.000000"/>
                                          </p:val>
                                        </p:tav>
                                        <p:tav tm="100000">
                                          <p:val>
                                            <p:fltVal val="1.000000"/>
                                          </p:val>
                                        </p:tav>
                                      </p:tavLst>
                                    </p:anim>
                                    <p:anim calcmode="lin" valueType="num">
                                      <p:cBhvr>
                                        <p:cTn id="81" dur="332" tmFilter="0, 0; 0.125,0.2665; 0.25,0.4; 0.375,0.465; 0.5,0.5;  0.625,0.535; 0.75,0.6; 0.875,0.7335; 1,1">
                                          <p:stCondLst>
                                            <p:cond delay="1324"/>
                                          </p:stCondLst>
                                        </p:cTn>
                                        <p:tgtEl>
                                          <p:spTgt spid="1037"/>
                                        </p:tgtEl>
                                        <p:attrNameLst>
                                          <p:attrName>ppt_y</p:attrName>
                                        </p:attrNameLst>
                                      </p:cBhvr>
                                      <p:tavLst>
                                        <p:tav tm="0" fmla="#ppt_y-sin(pi*$)/27">
                                          <p:val>
                                            <p:fltVal val="0.000000"/>
                                          </p:val>
                                        </p:tav>
                                        <p:tav tm="100000">
                                          <p:val>
                                            <p:fltVal val="1.000000"/>
                                          </p:val>
                                        </p:tav>
                                      </p:tavLst>
                                    </p:anim>
                                    <p:anim calcmode="lin" valueType="num">
                                      <p:cBhvr>
                                        <p:cTn id="82" dur="164" tmFilter="0, 0; 0.125,0.2665; 0.25,0.4; 0.375,0.465; 0.5,0.5;  0.625,0.535; 0.75,0.6; 0.875,0.7335; 1,1">
                                          <p:stCondLst>
                                            <p:cond delay="1656"/>
                                          </p:stCondLst>
                                        </p:cTn>
                                        <p:tgtEl>
                                          <p:spTgt spid="1037"/>
                                        </p:tgtEl>
                                        <p:attrNameLst>
                                          <p:attrName>ppt_y</p:attrName>
                                        </p:attrNameLst>
                                      </p:cBhvr>
                                      <p:tavLst>
                                        <p:tav tm="0" fmla="#ppt_y-sin(pi*$)/81">
                                          <p:val>
                                            <p:fltVal val="0.000000"/>
                                          </p:val>
                                        </p:tav>
                                        <p:tav tm="100000">
                                          <p:val>
                                            <p:fltVal val="1.000000"/>
                                          </p:val>
                                        </p:tav>
                                      </p:tavLst>
                                    </p:anim>
                                    <p:animScale>
                                      <p:cBhvr>
                                        <p:cTn id="83" dur="26">
                                          <p:stCondLst>
                                            <p:cond delay="650"/>
                                          </p:stCondLst>
                                        </p:cTn>
                                        <p:tgtEl>
                                          <p:spTgt spid="1037"/>
                                        </p:tgtEl>
                                      </p:cBhvr>
                                      <p:to x="100000" y="60000"/>
                                    </p:animScale>
                                    <p:animScale>
                                      <p:cBhvr>
                                        <p:cTn id="84" dur="166" decel="50000">
                                          <p:stCondLst>
                                            <p:cond delay="676"/>
                                          </p:stCondLst>
                                        </p:cTn>
                                        <p:tgtEl>
                                          <p:spTgt spid="1037"/>
                                        </p:tgtEl>
                                      </p:cBhvr>
                                      <p:to x="100000" y="100000"/>
                                    </p:animScale>
                                    <p:animScale>
                                      <p:cBhvr>
                                        <p:cTn id="85" dur="26">
                                          <p:stCondLst>
                                            <p:cond delay="1312"/>
                                          </p:stCondLst>
                                        </p:cTn>
                                        <p:tgtEl>
                                          <p:spTgt spid="1037"/>
                                        </p:tgtEl>
                                      </p:cBhvr>
                                      <p:to x="100000" y="80000"/>
                                    </p:animScale>
                                    <p:animScale>
                                      <p:cBhvr>
                                        <p:cTn id="86" dur="166" decel="50000">
                                          <p:stCondLst>
                                            <p:cond delay="1338"/>
                                          </p:stCondLst>
                                        </p:cTn>
                                        <p:tgtEl>
                                          <p:spTgt spid="1037"/>
                                        </p:tgtEl>
                                      </p:cBhvr>
                                      <p:to x="100000" y="100000"/>
                                    </p:animScale>
                                    <p:animScale>
                                      <p:cBhvr>
                                        <p:cTn id="87" dur="26">
                                          <p:stCondLst>
                                            <p:cond delay="1642"/>
                                          </p:stCondLst>
                                        </p:cTn>
                                        <p:tgtEl>
                                          <p:spTgt spid="1037"/>
                                        </p:tgtEl>
                                      </p:cBhvr>
                                      <p:to x="100000" y="90000"/>
                                    </p:animScale>
                                    <p:animScale>
                                      <p:cBhvr>
                                        <p:cTn id="88" dur="166" decel="50000">
                                          <p:stCondLst>
                                            <p:cond delay="1668"/>
                                          </p:stCondLst>
                                        </p:cTn>
                                        <p:tgtEl>
                                          <p:spTgt spid="1037"/>
                                        </p:tgtEl>
                                      </p:cBhvr>
                                      <p:to x="100000" y="100000"/>
                                    </p:animScale>
                                    <p:animScale>
                                      <p:cBhvr>
                                        <p:cTn id="89" dur="26">
                                          <p:stCondLst>
                                            <p:cond delay="1808"/>
                                          </p:stCondLst>
                                        </p:cTn>
                                        <p:tgtEl>
                                          <p:spTgt spid="1037"/>
                                        </p:tgtEl>
                                      </p:cBhvr>
                                      <p:to x="100000" y="95000"/>
                                    </p:animScale>
                                    <p:animScale>
                                      <p:cBhvr>
                                        <p:cTn id="90" dur="166" decel="50000">
                                          <p:stCondLst>
                                            <p:cond delay="1834"/>
                                          </p:stCondLst>
                                        </p:cTn>
                                        <p:tgtEl>
                                          <p:spTgt spid="1037"/>
                                        </p:tgtEl>
                                      </p:cBhvr>
                                      <p:to x="100000" y="100000"/>
                                    </p:animScale>
                                  </p:childTnLst>
                                  <p:subTnLst>
                                    <p:audio>
                                      <p:cMediaNode>
                                        <p:cTn display="0" masterRel="sameClick">
                                          <p:stCondLst>
                                            <p:cond evt="begin" delay="0">
                                              <p:tn val="75"/>
                                            </p:cond>
                                          </p:stCondLst>
                                          <p:endCondLst>
                                            <p:cond evt="onStopAudio" delay="0">
                                              <p:tgtEl>
                                                <p:sldTgt/>
                                              </p:tgtEl>
                                            </p:cond>
                                          </p:endCondLst>
                                        </p:cTn>
                                        <p:tgtEl>
                                          <p:sndTgt r:embed="rId11"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Text Box 20"/>
          <p:cNvSpPr txBox="1"/>
          <p:nvPr/>
        </p:nvSpPr>
        <p:spPr>
          <a:xfrm>
            <a:off x="76200" y="696913"/>
            <a:ext cx="8839200" cy="1816100"/>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Figure 2.11 shows the same scenario as in Example 2.4, but using a persistent connection. Only one connection establishment and connection termination is used, but the request for the image is sent separately.</a:t>
            </a:r>
            <a:endParaRPr sz="2800" b="0" i="0">
              <a:latin typeface="Times New Roman" panose="02020603050405020304" pitchFamily="18" charset="0"/>
              <a:ea typeface="Times New Roman" panose="02020603050405020304" pitchFamily="18" charset="0"/>
            </a:endParaRPr>
          </a:p>
        </p:txBody>
      </p:sp>
      <p:grpSp>
        <p:nvGrpSpPr>
          <p:cNvPr id="89090" name="Group 23"/>
          <p:cNvGrpSpPr/>
          <p:nvPr/>
        </p:nvGrpSpPr>
        <p:grpSpPr>
          <a:xfrm>
            <a:off x="0" y="0"/>
            <a:ext cx="9144000" cy="609600"/>
            <a:chOff x="0" y="2448"/>
            <a:chExt cx="5760" cy="384"/>
          </a:xfrm>
        </p:grpSpPr>
        <p:sp>
          <p:nvSpPr>
            <p:cNvPr id="89091"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2.5</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2.11:  </a:t>
            </a:r>
            <a:r>
              <a:rPr sz="2000">
                <a:latin typeface="Times-BoldItalic"/>
              </a:rPr>
              <a:t> Example 2.5</a:t>
            </a:r>
            <a:endParaRPr sz="2000">
              <a:solidFill>
                <a:schemeClr val="bg2"/>
              </a:solidFill>
              <a:latin typeface="Times-BoldItalic"/>
            </a:endParaRPr>
          </a:p>
        </p:txBody>
      </p:sp>
      <p:grpSp>
        <p:nvGrpSpPr>
          <p:cNvPr id="2" name="Group 1"/>
          <p:cNvGrpSpPr/>
          <p:nvPr/>
        </p:nvGrpSpPr>
        <p:grpSpPr>
          <a:xfrm>
            <a:off x="1468438" y="685800"/>
            <a:ext cx="6837362" cy="5867400"/>
            <a:chOff x="1468438" y="838200"/>
            <a:chExt cx="6837362" cy="5584825"/>
          </a:xfrm>
        </p:grpSpPr>
        <p:pic>
          <p:nvPicPr>
            <p:cNvPr id="91151" name="Picture 2"/>
            <p:cNvPicPr>
              <a:picLocks noChangeAspect="1"/>
            </p:cNvPicPr>
            <p:nvPr/>
          </p:nvPicPr>
          <p:blipFill>
            <a:blip r:embed="rId1"/>
            <a:stretch>
              <a:fillRect/>
            </a:stretch>
          </p:blipFill>
          <p:spPr>
            <a:xfrm>
              <a:off x="1468438" y="962025"/>
              <a:ext cx="515937" cy="5461000"/>
            </a:xfrm>
            <a:prstGeom prst="rect">
              <a:avLst/>
            </a:prstGeom>
            <a:noFill/>
            <a:ln w="9525">
              <a:noFill/>
            </a:ln>
          </p:spPr>
        </p:pic>
        <p:pic>
          <p:nvPicPr>
            <p:cNvPr id="91152" name="Picture 3"/>
            <p:cNvPicPr>
              <a:picLocks noChangeAspect="1"/>
            </p:cNvPicPr>
            <p:nvPr/>
          </p:nvPicPr>
          <p:blipFill>
            <a:blip r:embed="rId2"/>
            <a:stretch>
              <a:fillRect/>
            </a:stretch>
          </p:blipFill>
          <p:spPr>
            <a:xfrm>
              <a:off x="6251575" y="838200"/>
              <a:ext cx="2054225" cy="5584825"/>
            </a:xfrm>
            <a:prstGeom prst="rect">
              <a:avLst/>
            </a:prstGeom>
            <a:noFill/>
            <a:ln w="9525">
              <a:noFill/>
            </a:ln>
          </p:spPr>
        </p:pic>
      </p:grpSp>
      <p:pic>
        <p:nvPicPr>
          <p:cNvPr id="24586" name="Picture 8"/>
          <p:cNvPicPr>
            <a:picLocks noChangeAspect="1"/>
          </p:cNvPicPr>
          <p:nvPr/>
        </p:nvPicPr>
        <p:blipFill>
          <a:blip r:embed="rId3"/>
          <a:stretch>
            <a:fillRect/>
          </a:stretch>
        </p:blipFill>
        <p:spPr>
          <a:xfrm>
            <a:off x="7696200" y="1858963"/>
            <a:ext cx="454025" cy="4157662"/>
          </a:xfrm>
          <a:prstGeom prst="rect">
            <a:avLst/>
          </a:prstGeom>
          <a:noFill/>
          <a:ln w="9525">
            <a:noFill/>
          </a:ln>
        </p:spPr>
      </p:pic>
      <p:pic>
        <p:nvPicPr>
          <p:cNvPr id="24587" name="Picture 11"/>
          <p:cNvPicPr>
            <a:picLocks noChangeAspect="1"/>
          </p:cNvPicPr>
          <p:nvPr/>
        </p:nvPicPr>
        <p:blipFill>
          <a:blip r:embed="rId4"/>
          <a:stretch>
            <a:fillRect/>
          </a:stretch>
        </p:blipFill>
        <p:spPr>
          <a:xfrm>
            <a:off x="1768475" y="1524000"/>
            <a:ext cx="5741988" cy="457200"/>
          </a:xfrm>
          <a:prstGeom prst="rect">
            <a:avLst/>
          </a:prstGeom>
          <a:noFill/>
          <a:ln w="9525">
            <a:noFill/>
          </a:ln>
        </p:spPr>
      </p:pic>
      <p:pic>
        <p:nvPicPr>
          <p:cNvPr id="24588" name="Picture 12"/>
          <p:cNvPicPr>
            <a:picLocks noChangeAspect="1"/>
          </p:cNvPicPr>
          <p:nvPr/>
        </p:nvPicPr>
        <p:blipFill>
          <a:blip r:embed="rId5"/>
          <a:stretch>
            <a:fillRect/>
          </a:stretch>
        </p:blipFill>
        <p:spPr>
          <a:xfrm>
            <a:off x="1725613" y="1981200"/>
            <a:ext cx="5738812" cy="454025"/>
          </a:xfrm>
          <a:prstGeom prst="rect">
            <a:avLst/>
          </a:prstGeom>
          <a:noFill/>
          <a:ln w="9525">
            <a:noFill/>
          </a:ln>
        </p:spPr>
      </p:pic>
      <p:pic>
        <p:nvPicPr>
          <p:cNvPr id="24589" name="Picture 13"/>
          <p:cNvPicPr>
            <a:picLocks noChangeAspect="1"/>
          </p:cNvPicPr>
          <p:nvPr/>
        </p:nvPicPr>
        <p:blipFill>
          <a:blip r:embed="rId6"/>
          <a:stretch>
            <a:fillRect/>
          </a:stretch>
        </p:blipFill>
        <p:spPr>
          <a:xfrm>
            <a:off x="1752600" y="2411413"/>
            <a:ext cx="5741988" cy="484187"/>
          </a:xfrm>
          <a:prstGeom prst="rect">
            <a:avLst/>
          </a:prstGeom>
          <a:noFill/>
          <a:ln w="9525">
            <a:noFill/>
          </a:ln>
        </p:spPr>
      </p:pic>
      <p:pic>
        <p:nvPicPr>
          <p:cNvPr id="24591" name="Picture 15"/>
          <p:cNvPicPr>
            <a:picLocks noChangeAspect="1"/>
          </p:cNvPicPr>
          <p:nvPr/>
        </p:nvPicPr>
        <p:blipFill>
          <a:blip r:embed="rId7"/>
          <a:stretch>
            <a:fillRect/>
          </a:stretch>
        </p:blipFill>
        <p:spPr>
          <a:xfrm>
            <a:off x="1752600" y="2924175"/>
            <a:ext cx="5741988" cy="547688"/>
          </a:xfrm>
          <a:prstGeom prst="rect">
            <a:avLst/>
          </a:prstGeom>
          <a:noFill/>
          <a:ln w="9525">
            <a:noFill/>
          </a:ln>
        </p:spPr>
      </p:pic>
      <p:pic>
        <p:nvPicPr>
          <p:cNvPr id="24592" name="Picture 16"/>
          <p:cNvPicPr>
            <a:picLocks noChangeAspect="1"/>
          </p:cNvPicPr>
          <p:nvPr/>
        </p:nvPicPr>
        <p:blipFill>
          <a:blip r:embed="rId8"/>
          <a:stretch>
            <a:fillRect/>
          </a:stretch>
        </p:blipFill>
        <p:spPr>
          <a:xfrm>
            <a:off x="762000" y="3149600"/>
            <a:ext cx="879475" cy="736600"/>
          </a:xfrm>
          <a:prstGeom prst="rect">
            <a:avLst/>
          </a:prstGeom>
          <a:noFill/>
          <a:ln w="9525">
            <a:noFill/>
          </a:ln>
        </p:spPr>
      </p:pic>
      <p:pic>
        <p:nvPicPr>
          <p:cNvPr id="24595" name="Picture 19"/>
          <p:cNvPicPr>
            <a:picLocks noChangeAspect="1"/>
          </p:cNvPicPr>
          <p:nvPr/>
        </p:nvPicPr>
        <p:blipFill>
          <a:blip r:embed="rId9"/>
          <a:stretch>
            <a:fillRect/>
          </a:stretch>
        </p:blipFill>
        <p:spPr>
          <a:xfrm>
            <a:off x="1752600" y="3505200"/>
            <a:ext cx="5741988" cy="538163"/>
          </a:xfrm>
          <a:prstGeom prst="rect">
            <a:avLst/>
          </a:prstGeom>
          <a:noFill/>
          <a:ln w="9525">
            <a:noFill/>
          </a:ln>
        </p:spPr>
      </p:pic>
      <p:pic>
        <p:nvPicPr>
          <p:cNvPr id="23" name="Picture 15"/>
          <p:cNvPicPr>
            <a:picLocks noChangeAspect="1"/>
          </p:cNvPicPr>
          <p:nvPr/>
        </p:nvPicPr>
        <p:blipFill>
          <a:blip r:embed="rId7"/>
          <a:stretch>
            <a:fillRect/>
          </a:stretch>
        </p:blipFill>
        <p:spPr>
          <a:xfrm>
            <a:off x="1752600" y="4102100"/>
            <a:ext cx="5741988" cy="546100"/>
          </a:xfrm>
          <a:prstGeom prst="rect">
            <a:avLst/>
          </a:prstGeom>
          <a:noFill/>
          <a:ln w="9525">
            <a:noFill/>
          </a:ln>
        </p:spPr>
      </p:pic>
      <p:pic>
        <p:nvPicPr>
          <p:cNvPr id="24596" name="Picture 20"/>
          <p:cNvPicPr>
            <a:picLocks noChangeAspect="1"/>
          </p:cNvPicPr>
          <p:nvPr/>
        </p:nvPicPr>
        <p:blipFill>
          <a:blip r:embed="rId10"/>
          <a:stretch>
            <a:fillRect/>
          </a:stretch>
        </p:blipFill>
        <p:spPr>
          <a:xfrm>
            <a:off x="609600" y="4359275"/>
            <a:ext cx="1057275" cy="787400"/>
          </a:xfrm>
          <a:prstGeom prst="rect">
            <a:avLst/>
          </a:prstGeom>
          <a:noFill/>
          <a:ln w="9525">
            <a:noFill/>
          </a:ln>
        </p:spPr>
      </p:pic>
      <p:pic>
        <p:nvPicPr>
          <p:cNvPr id="24598" name="Picture 22"/>
          <p:cNvPicPr>
            <a:picLocks noChangeAspect="1"/>
          </p:cNvPicPr>
          <p:nvPr/>
        </p:nvPicPr>
        <p:blipFill>
          <a:blip r:embed="rId11"/>
          <a:stretch>
            <a:fillRect/>
          </a:stretch>
        </p:blipFill>
        <p:spPr>
          <a:xfrm>
            <a:off x="1768475" y="4724400"/>
            <a:ext cx="5746750" cy="422275"/>
          </a:xfrm>
          <a:prstGeom prst="rect">
            <a:avLst/>
          </a:prstGeom>
          <a:noFill/>
          <a:ln w="9525">
            <a:noFill/>
          </a:ln>
        </p:spPr>
      </p:pic>
      <p:pic>
        <p:nvPicPr>
          <p:cNvPr id="24599" name="Picture 23"/>
          <p:cNvPicPr>
            <a:picLocks noChangeAspect="1"/>
          </p:cNvPicPr>
          <p:nvPr/>
        </p:nvPicPr>
        <p:blipFill>
          <a:blip r:embed="rId12"/>
          <a:stretch>
            <a:fillRect/>
          </a:stretch>
        </p:blipFill>
        <p:spPr>
          <a:xfrm>
            <a:off x="1757363" y="5105400"/>
            <a:ext cx="5737225" cy="434975"/>
          </a:xfrm>
          <a:prstGeom prst="rect">
            <a:avLst/>
          </a:prstGeom>
          <a:noFill/>
          <a:ln w="9525">
            <a:noFill/>
          </a:ln>
        </p:spPr>
      </p:pic>
      <p:pic>
        <p:nvPicPr>
          <p:cNvPr id="24600" name="Picture 24"/>
          <p:cNvPicPr>
            <a:picLocks noChangeAspect="1"/>
          </p:cNvPicPr>
          <p:nvPr/>
        </p:nvPicPr>
        <p:blipFill>
          <a:blip r:embed="rId13"/>
          <a:stretch>
            <a:fillRect/>
          </a:stretch>
        </p:blipFill>
        <p:spPr>
          <a:xfrm>
            <a:off x="1768475" y="5540375"/>
            <a:ext cx="5746750" cy="47625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4587"/>
                                        </p:tgtEl>
                                        <p:attrNameLst>
                                          <p:attrName>style.visibility</p:attrName>
                                        </p:attrNameLst>
                                      </p:cBhvr>
                                      <p:to>
                                        <p:strVal val="visible"/>
                                      </p:to>
                                    </p:set>
                                    <p:animEffect transition="in" filter="wipe(left)">
                                      <p:cBhvr>
                                        <p:cTn id="11" dur="500"/>
                                        <p:tgtEl>
                                          <p:spTgt spid="2458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588"/>
                                        </p:tgtEl>
                                        <p:attrNameLst>
                                          <p:attrName>style.visibility</p:attrName>
                                        </p:attrNameLst>
                                      </p:cBhvr>
                                      <p:to>
                                        <p:strVal val="visible"/>
                                      </p:to>
                                    </p:set>
                                    <p:animEffect transition="in" filter="wipe(right)">
                                      <p:cBhvr>
                                        <p:cTn id="16" dur="500"/>
                                        <p:tgtEl>
                                          <p:spTgt spid="245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4589"/>
                                        </p:tgtEl>
                                        <p:attrNameLst>
                                          <p:attrName>style.visibility</p:attrName>
                                        </p:attrNameLst>
                                      </p:cBhvr>
                                      <p:to>
                                        <p:strVal val="visible"/>
                                      </p:to>
                                    </p:set>
                                    <p:animEffect transition="in" filter="wipe(left)">
                                      <p:cBhvr>
                                        <p:cTn id="21" dur="500"/>
                                        <p:tgtEl>
                                          <p:spTgt spid="2458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4591"/>
                                        </p:tgtEl>
                                        <p:attrNameLst>
                                          <p:attrName>style.visibility</p:attrName>
                                        </p:attrNameLst>
                                      </p:cBhvr>
                                      <p:to>
                                        <p:strVal val="visible"/>
                                      </p:to>
                                    </p:set>
                                    <p:animEffect transition="in" filter="wipe(right)">
                                      <p:cBhvr>
                                        <p:cTn id="26" dur="500"/>
                                        <p:tgtEl>
                                          <p:spTgt spid="2459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4592"/>
                                        </p:tgtEl>
                                        <p:attrNameLst>
                                          <p:attrName>style.visibility</p:attrName>
                                        </p:attrNameLst>
                                      </p:cBhvr>
                                      <p:to>
                                        <p:strVal val="visible"/>
                                      </p:to>
                                    </p:set>
                                    <p:anim calcmode="lin" valueType="num">
                                      <p:cBhvr>
                                        <p:cTn id="31" dur="500" fill="hold"/>
                                        <p:tgtEl>
                                          <p:spTgt spid="24592"/>
                                        </p:tgtEl>
                                        <p:attrNameLst>
                                          <p:attrName>ppt_w</p:attrName>
                                        </p:attrNameLst>
                                      </p:cBhvr>
                                      <p:tavLst>
                                        <p:tav tm="0">
                                          <p:val>
                                            <p:fltVal val="0.000000"/>
                                          </p:val>
                                        </p:tav>
                                        <p:tav tm="100000">
                                          <p:val>
                                            <p:strVal val="#ppt_w"/>
                                          </p:val>
                                        </p:tav>
                                      </p:tavLst>
                                    </p:anim>
                                    <p:anim calcmode="lin" valueType="num">
                                      <p:cBhvr>
                                        <p:cTn id="32" dur="500" fill="hold"/>
                                        <p:tgtEl>
                                          <p:spTgt spid="24592"/>
                                        </p:tgtEl>
                                        <p:attrNameLst>
                                          <p:attrName>ppt_h</p:attrName>
                                        </p:attrNameLst>
                                      </p:cBhvr>
                                      <p:tavLst>
                                        <p:tav tm="0">
                                          <p:val>
                                            <p:fltVal val="0.000000"/>
                                          </p:val>
                                        </p:tav>
                                        <p:tav tm="100000">
                                          <p:val>
                                            <p:strVal val="#ppt_h"/>
                                          </p:val>
                                        </p:tav>
                                      </p:tavLst>
                                    </p:anim>
                                    <p:animEffect transition="in" filter="fade">
                                      <p:cBhvr>
                                        <p:cTn id="33" dur="500"/>
                                        <p:tgtEl>
                                          <p:spTgt spid="2459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4595"/>
                                        </p:tgtEl>
                                        <p:attrNameLst>
                                          <p:attrName>style.visibility</p:attrName>
                                        </p:attrNameLst>
                                      </p:cBhvr>
                                      <p:to>
                                        <p:strVal val="visible"/>
                                      </p:to>
                                    </p:set>
                                    <p:animEffect transition="in" filter="wipe(left)">
                                      <p:cBhvr>
                                        <p:cTn id="38" dur="500"/>
                                        <p:tgtEl>
                                          <p:spTgt spid="2459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right)">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4596"/>
                                        </p:tgtEl>
                                        <p:attrNameLst>
                                          <p:attrName>style.visibility</p:attrName>
                                        </p:attrNameLst>
                                      </p:cBhvr>
                                      <p:to>
                                        <p:strVal val="visible"/>
                                      </p:to>
                                    </p:set>
                                    <p:anim calcmode="lin" valueType="num">
                                      <p:cBhvr>
                                        <p:cTn id="48" dur="500" fill="hold"/>
                                        <p:tgtEl>
                                          <p:spTgt spid="24596"/>
                                        </p:tgtEl>
                                        <p:attrNameLst>
                                          <p:attrName>ppt_w</p:attrName>
                                        </p:attrNameLst>
                                      </p:cBhvr>
                                      <p:tavLst>
                                        <p:tav tm="0">
                                          <p:val>
                                            <p:fltVal val="0.000000"/>
                                          </p:val>
                                        </p:tav>
                                        <p:tav tm="100000">
                                          <p:val>
                                            <p:strVal val="#ppt_w"/>
                                          </p:val>
                                        </p:tav>
                                      </p:tavLst>
                                    </p:anim>
                                    <p:anim calcmode="lin" valueType="num">
                                      <p:cBhvr>
                                        <p:cTn id="49" dur="500" fill="hold"/>
                                        <p:tgtEl>
                                          <p:spTgt spid="24596"/>
                                        </p:tgtEl>
                                        <p:attrNameLst>
                                          <p:attrName>ppt_h</p:attrName>
                                        </p:attrNameLst>
                                      </p:cBhvr>
                                      <p:tavLst>
                                        <p:tav tm="0">
                                          <p:val>
                                            <p:fltVal val="0.000000"/>
                                          </p:val>
                                        </p:tav>
                                        <p:tav tm="100000">
                                          <p:val>
                                            <p:strVal val="#ppt_h"/>
                                          </p:val>
                                        </p:tav>
                                      </p:tavLst>
                                    </p:anim>
                                    <p:animEffect transition="in" filter="fade">
                                      <p:cBhvr>
                                        <p:cTn id="50" dur="500"/>
                                        <p:tgtEl>
                                          <p:spTgt spid="2459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4598"/>
                                        </p:tgtEl>
                                        <p:attrNameLst>
                                          <p:attrName>style.visibility</p:attrName>
                                        </p:attrNameLst>
                                      </p:cBhvr>
                                      <p:to>
                                        <p:strVal val="visible"/>
                                      </p:to>
                                    </p:set>
                                    <p:animEffect transition="in" filter="wipe(left)">
                                      <p:cBhvr>
                                        <p:cTn id="55" dur="500"/>
                                        <p:tgtEl>
                                          <p:spTgt spid="2459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4599"/>
                                        </p:tgtEl>
                                        <p:attrNameLst>
                                          <p:attrName>style.visibility</p:attrName>
                                        </p:attrNameLst>
                                      </p:cBhvr>
                                      <p:to>
                                        <p:strVal val="visible"/>
                                      </p:to>
                                    </p:set>
                                    <p:animEffect transition="in" filter="wipe(right)">
                                      <p:cBhvr>
                                        <p:cTn id="60" dur="500"/>
                                        <p:tgtEl>
                                          <p:spTgt spid="2459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4600"/>
                                        </p:tgtEl>
                                        <p:attrNameLst>
                                          <p:attrName>style.visibility</p:attrName>
                                        </p:attrNameLst>
                                      </p:cBhvr>
                                      <p:to>
                                        <p:strVal val="visible"/>
                                      </p:to>
                                    </p:set>
                                    <p:animEffect transition="in" filter="wipe(left)">
                                      <p:cBhvr>
                                        <p:cTn id="65" dur="500"/>
                                        <p:tgtEl>
                                          <p:spTgt spid="24600"/>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3" fill="hold" nodeType="clickEffect">
                                  <p:stCondLst>
                                    <p:cond delay="0"/>
                                  </p:stCondLst>
                                  <p:childTnLst>
                                    <p:set>
                                      <p:cBhvr>
                                        <p:cTn id="69" dur="1" fill="hold">
                                          <p:stCondLst>
                                            <p:cond delay="0"/>
                                          </p:stCondLst>
                                        </p:cTn>
                                        <p:tgtEl>
                                          <p:spTgt spid="24586"/>
                                        </p:tgtEl>
                                        <p:attrNameLst>
                                          <p:attrName>style.visibility</p:attrName>
                                        </p:attrNameLst>
                                      </p:cBhvr>
                                      <p:to>
                                        <p:strVal val="visible"/>
                                      </p:to>
                                    </p:set>
                                    <p:anim calcmode="lin" valueType="num">
                                      <p:cBhvr additive="base">
                                        <p:cTn id="70" dur="500" fill="hold"/>
                                        <p:tgtEl>
                                          <p:spTgt spid="24586"/>
                                        </p:tgtEl>
                                        <p:attrNameLst>
                                          <p:attrName>ppt_x</p:attrName>
                                        </p:attrNameLst>
                                      </p:cBhvr>
                                      <p:tavLst>
                                        <p:tav tm="0">
                                          <p:val>
                                            <p:strVal val="1+#ppt_w/2"/>
                                          </p:val>
                                        </p:tav>
                                        <p:tav tm="100000">
                                          <p:val>
                                            <p:strVal val="#ppt_x"/>
                                          </p:val>
                                        </p:tav>
                                      </p:tavLst>
                                    </p:anim>
                                    <p:anim calcmode="lin" valueType="num">
                                      <p:cBhvr additive="base">
                                        <p:cTn id="71" dur="500" fill="hold"/>
                                        <p:tgtEl>
                                          <p:spTgt spid="2458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68"/>
                                            </p:cond>
                                          </p:stCondLst>
                                          <p:endCondLst>
                                            <p:cond evt="onStopAudio" delay="0">
                                              <p:tgtEl>
                                                <p:sldTgt/>
                                              </p:tgtEl>
                                            </p:cond>
                                          </p:endCondLst>
                                        </p:cTn>
                                        <p:tgtEl>
                                          <p:sndTgt r:embed="rId14"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2.12:  </a:t>
            </a:r>
            <a:r>
              <a:rPr sz="2000">
                <a:solidFill>
                  <a:schemeClr val="bg2"/>
                </a:solidFill>
                <a:latin typeface="Times-BoldItalic"/>
              </a:rPr>
              <a:t>Formats of the request and response messages</a:t>
            </a:r>
            <a:endParaRPr sz="2000">
              <a:solidFill>
                <a:schemeClr val="bg2"/>
              </a:solidFill>
              <a:latin typeface="Times-BoldItalic"/>
            </a:endParaRPr>
          </a:p>
        </p:txBody>
      </p:sp>
      <p:pic>
        <p:nvPicPr>
          <p:cNvPr id="25604" name="Picture 5"/>
          <p:cNvPicPr>
            <a:picLocks noChangeAspect="1"/>
          </p:cNvPicPr>
          <p:nvPr/>
        </p:nvPicPr>
        <p:blipFill>
          <a:blip r:embed="rId1"/>
          <a:stretch>
            <a:fillRect/>
          </a:stretch>
        </p:blipFill>
        <p:spPr>
          <a:xfrm>
            <a:off x="1952625" y="1066800"/>
            <a:ext cx="4552950" cy="371475"/>
          </a:xfrm>
          <a:prstGeom prst="rect">
            <a:avLst/>
          </a:prstGeom>
          <a:noFill/>
          <a:ln w="9525">
            <a:noFill/>
          </a:ln>
        </p:spPr>
      </p:pic>
      <p:pic>
        <p:nvPicPr>
          <p:cNvPr id="25605" name="Picture 6"/>
          <p:cNvPicPr>
            <a:picLocks noChangeAspect="1"/>
          </p:cNvPicPr>
          <p:nvPr/>
        </p:nvPicPr>
        <p:blipFill>
          <a:blip r:embed="rId2"/>
          <a:stretch>
            <a:fillRect/>
          </a:stretch>
        </p:blipFill>
        <p:spPr>
          <a:xfrm>
            <a:off x="215900" y="2190750"/>
            <a:ext cx="4056063" cy="3400425"/>
          </a:xfrm>
          <a:prstGeom prst="rect">
            <a:avLst/>
          </a:prstGeom>
          <a:noFill/>
          <a:ln w="9525">
            <a:noFill/>
          </a:ln>
        </p:spPr>
      </p:pic>
      <p:pic>
        <p:nvPicPr>
          <p:cNvPr id="25606" name="Picture 7"/>
          <p:cNvPicPr>
            <a:picLocks noChangeAspect="1"/>
          </p:cNvPicPr>
          <p:nvPr/>
        </p:nvPicPr>
        <p:blipFill>
          <a:blip r:embed="rId3"/>
          <a:stretch>
            <a:fillRect/>
          </a:stretch>
        </p:blipFill>
        <p:spPr>
          <a:xfrm>
            <a:off x="4800600" y="2195513"/>
            <a:ext cx="3994150" cy="339090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000000"/>
                                          </p:val>
                                        </p:tav>
                                        <p:tav tm="100000">
                                          <p:val>
                                            <p:strVal val="#ppt_w"/>
                                          </p:val>
                                        </p:tav>
                                      </p:tavLst>
                                    </p:anim>
                                    <p:anim calcmode="lin" valueType="num">
                                      <p:cBhvr>
                                        <p:cTn id="8" dur="500" fill="hold"/>
                                        <p:tgtEl>
                                          <p:spTgt spid="25605"/>
                                        </p:tgtEl>
                                        <p:attrNameLst>
                                          <p:attrName>ppt_h</p:attrName>
                                        </p:attrNameLst>
                                      </p:cBhvr>
                                      <p:tavLst>
                                        <p:tav tm="0">
                                          <p:val>
                                            <p:fltVal val="0.000000"/>
                                          </p:val>
                                        </p:tav>
                                        <p:tav tm="100000">
                                          <p:val>
                                            <p:strVal val="#ppt_h"/>
                                          </p:val>
                                        </p:tav>
                                      </p:tavLst>
                                    </p:anim>
                                    <p:animEffect transition="in" filter="fade">
                                      <p:cBhvr>
                                        <p:cTn id="9" dur="500"/>
                                        <p:tgtEl>
                                          <p:spTgt spid="2560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5606"/>
                                        </p:tgtEl>
                                        <p:attrNameLst>
                                          <p:attrName>style.visibility</p:attrName>
                                        </p:attrNameLst>
                                      </p:cBhvr>
                                      <p:to>
                                        <p:strVal val="visible"/>
                                      </p:to>
                                    </p:set>
                                    <p:anim calcmode="lin" valueType="num">
                                      <p:cBhvr>
                                        <p:cTn id="14" dur="500" fill="hold"/>
                                        <p:tgtEl>
                                          <p:spTgt spid="25606"/>
                                        </p:tgtEl>
                                        <p:attrNameLst>
                                          <p:attrName>ppt_w</p:attrName>
                                        </p:attrNameLst>
                                      </p:cBhvr>
                                      <p:tavLst>
                                        <p:tav tm="0">
                                          <p:val>
                                            <p:fltVal val="0.000000"/>
                                          </p:val>
                                        </p:tav>
                                        <p:tav tm="100000">
                                          <p:val>
                                            <p:strVal val="#ppt_w"/>
                                          </p:val>
                                        </p:tav>
                                      </p:tavLst>
                                    </p:anim>
                                    <p:anim calcmode="lin" valueType="num">
                                      <p:cBhvr>
                                        <p:cTn id="15" dur="500" fill="hold"/>
                                        <p:tgtEl>
                                          <p:spTgt spid="25606"/>
                                        </p:tgtEl>
                                        <p:attrNameLst>
                                          <p:attrName>ppt_h</p:attrName>
                                        </p:attrNameLst>
                                      </p:cBhvr>
                                      <p:tavLst>
                                        <p:tav tm="0">
                                          <p:val>
                                            <p:fltVal val="0.000000"/>
                                          </p:val>
                                        </p:tav>
                                        <p:tav tm="100000">
                                          <p:val>
                                            <p:strVal val="#ppt_h"/>
                                          </p:val>
                                        </p:tav>
                                      </p:tavLst>
                                    </p:anim>
                                    <p:animEffect transition="in" filter="fade">
                                      <p:cBhvr>
                                        <p:cTn id="16" dur="500"/>
                                        <p:tgtEl>
                                          <p:spTgt spid="25606"/>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25604"/>
                                        </p:tgtEl>
                                        <p:attrNameLst>
                                          <p:attrName>style.visibility</p:attrName>
                                        </p:attrNameLst>
                                      </p:cBhvr>
                                      <p:to>
                                        <p:strVal val="visible"/>
                                      </p:to>
                                    </p:set>
                                    <p:animEffect transition="in" filter="wipe(down)">
                                      <p:cBhvr>
                                        <p:cTn id="21" dur="580">
                                          <p:stCondLst>
                                            <p:cond delay="0"/>
                                          </p:stCondLst>
                                        </p:cTn>
                                        <p:tgtEl>
                                          <p:spTgt spid="25604"/>
                                        </p:tgtEl>
                                      </p:cBhvr>
                                    </p:animEffect>
                                    <p:anim calcmode="lin" valueType="num">
                                      <p:cBhvr>
                                        <p:cTn id="22" dur="1822" tmFilter="0,0; 0.14,0.36; 0.43,0.73; 0.71,0.91; 1.0,1.0">
                                          <p:stCondLst>
                                            <p:cond delay="0"/>
                                          </p:stCondLst>
                                        </p:cTn>
                                        <p:tgtEl>
                                          <p:spTgt spid="25604"/>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25604"/>
                                        </p:tgtEl>
                                        <p:attrNameLst>
                                          <p:attrName>ppt_y</p:attrName>
                                        </p:attrNameLst>
                                      </p:cBhvr>
                                      <p:tavLst>
                                        <p:tav tm="0" fmla="#ppt_y-sin(pi*$)/3">
                                          <p:val>
                                            <p:fltVal val="0.500000"/>
                                          </p:val>
                                        </p:tav>
                                        <p:tav tm="100000">
                                          <p:val>
                                            <p:fltVal val="1.000000"/>
                                          </p:val>
                                        </p:tav>
                                      </p:tavLst>
                                    </p:anim>
                                    <p:anim calcmode="lin" valueType="num">
                                      <p:cBhvr>
                                        <p:cTn id="24" dur="664" tmFilter="0, 0; 0.125,0.2665; 0.25,0.4; 0.375,0.465; 0.5,0.5;  0.625,0.535; 0.75,0.6; 0.875,0.7335; 1,1">
                                          <p:stCondLst>
                                            <p:cond delay="664"/>
                                          </p:stCondLst>
                                        </p:cTn>
                                        <p:tgtEl>
                                          <p:spTgt spid="25604"/>
                                        </p:tgtEl>
                                        <p:attrNameLst>
                                          <p:attrName>ppt_y</p:attrName>
                                        </p:attrNameLst>
                                      </p:cBhvr>
                                      <p:tavLst>
                                        <p:tav tm="0" fmla="#ppt_y-sin(pi*$)/9">
                                          <p:val>
                                            <p:fltVal val="0.000000"/>
                                          </p:val>
                                        </p:tav>
                                        <p:tav tm="100000">
                                          <p:val>
                                            <p:fltVal val="1.000000"/>
                                          </p:val>
                                        </p:tav>
                                      </p:tavLst>
                                    </p:anim>
                                    <p:anim calcmode="lin" valueType="num">
                                      <p:cBhvr>
                                        <p:cTn id="25" dur="332" tmFilter="0, 0; 0.125,0.2665; 0.25,0.4; 0.375,0.465; 0.5,0.5;  0.625,0.535; 0.75,0.6; 0.875,0.7335; 1,1">
                                          <p:stCondLst>
                                            <p:cond delay="1324"/>
                                          </p:stCondLst>
                                        </p:cTn>
                                        <p:tgtEl>
                                          <p:spTgt spid="25604"/>
                                        </p:tgtEl>
                                        <p:attrNameLst>
                                          <p:attrName>ppt_y</p:attrName>
                                        </p:attrNameLst>
                                      </p:cBhvr>
                                      <p:tavLst>
                                        <p:tav tm="0" fmla="#ppt_y-sin(pi*$)/27">
                                          <p:val>
                                            <p:fltVal val="0.000000"/>
                                          </p:val>
                                        </p:tav>
                                        <p:tav tm="100000">
                                          <p:val>
                                            <p:fltVal val="1.000000"/>
                                          </p:val>
                                        </p:tav>
                                      </p:tavLst>
                                    </p:anim>
                                    <p:anim calcmode="lin" valueType="num">
                                      <p:cBhvr>
                                        <p:cTn id="26" dur="164" tmFilter="0, 0; 0.125,0.2665; 0.25,0.4; 0.375,0.465; 0.5,0.5;  0.625,0.535; 0.75,0.6; 0.875,0.7335; 1,1">
                                          <p:stCondLst>
                                            <p:cond delay="1656"/>
                                          </p:stCondLst>
                                        </p:cTn>
                                        <p:tgtEl>
                                          <p:spTgt spid="25604"/>
                                        </p:tgtEl>
                                        <p:attrNameLst>
                                          <p:attrName>ppt_y</p:attrName>
                                        </p:attrNameLst>
                                      </p:cBhvr>
                                      <p:tavLst>
                                        <p:tav tm="0" fmla="#ppt_y-sin(pi*$)/81">
                                          <p:val>
                                            <p:fltVal val="0.000000"/>
                                          </p:val>
                                        </p:tav>
                                        <p:tav tm="100000">
                                          <p:val>
                                            <p:fltVal val="1.000000"/>
                                          </p:val>
                                        </p:tav>
                                      </p:tavLst>
                                    </p:anim>
                                    <p:animScale>
                                      <p:cBhvr>
                                        <p:cTn id="27" dur="26">
                                          <p:stCondLst>
                                            <p:cond delay="650"/>
                                          </p:stCondLst>
                                        </p:cTn>
                                        <p:tgtEl>
                                          <p:spTgt spid="25604"/>
                                        </p:tgtEl>
                                      </p:cBhvr>
                                      <p:to x="100000" y="60000"/>
                                    </p:animScale>
                                    <p:animScale>
                                      <p:cBhvr>
                                        <p:cTn id="28" dur="166" decel="50000">
                                          <p:stCondLst>
                                            <p:cond delay="676"/>
                                          </p:stCondLst>
                                        </p:cTn>
                                        <p:tgtEl>
                                          <p:spTgt spid="25604"/>
                                        </p:tgtEl>
                                      </p:cBhvr>
                                      <p:to x="100000" y="100000"/>
                                    </p:animScale>
                                    <p:animScale>
                                      <p:cBhvr>
                                        <p:cTn id="29" dur="26">
                                          <p:stCondLst>
                                            <p:cond delay="1312"/>
                                          </p:stCondLst>
                                        </p:cTn>
                                        <p:tgtEl>
                                          <p:spTgt spid="25604"/>
                                        </p:tgtEl>
                                      </p:cBhvr>
                                      <p:to x="100000" y="80000"/>
                                    </p:animScale>
                                    <p:animScale>
                                      <p:cBhvr>
                                        <p:cTn id="30" dur="166" decel="50000">
                                          <p:stCondLst>
                                            <p:cond delay="1338"/>
                                          </p:stCondLst>
                                        </p:cTn>
                                        <p:tgtEl>
                                          <p:spTgt spid="25604"/>
                                        </p:tgtEl>
                                      </p:cBhvr>
                                      <p:to x="100000" y="100000"/>
                                    </p:animScale>
                                    <p:animScale>
                                      <p:cBhvr>
                                        <p:cTn id="31" dur="26">
                                          <p:stCondLst>
                                            <p:cond delay="1642"/>
                                          </p:stCondLst>
                                        </p:cTn>
                                        <p:tgtEl>
                                          <p:spTgt spid="25604"/>
                                        </p:tgtEl>
                                      </p:cBhvr>
                                      <p:to x="100000" y="90000"/>
                                    </p:animScale>
                                    <p:animScale>
                                      <p:cBhvr>
                                        <p:cTn id="32" dur="166" decel="50000">
                                          <p:stCondLst>
                                            <p:cond delay="1668"/>
                                          </p:stCondLst>
                                        </p:cTn>
                                        <p:tgtEl>
                                          <p:spTgt spid="25604"/>
                                        </p:tgtEl>
                                      </p:cBhvr>
                                      <p:to x="100000" y="100000"/>
                                    </p:animScale>
                                    <p:animScale>
                                      <p:cBhvr>
                                        <p:cTn id="33" dur="26">
                                          <p:stCondLst>
                                            <p:cond delay="1808"/>
                                          </p:stCondLst>
                                        </p:cTn>
                                        <p:tgtEl>
                                          <p:spTgt spid="25604"/>
                                        </p:tgtEl>
                                      </p:cBhvr>
                                      <p:to x="100000" y="95000"/>
                                    </p:animScale>
                                    <p:animScale>
                                      <p:cBhvr>
                                        <p:cTn id="34" dur="166" decel="50000">
                                          <p:stCondLst>
                                            <p:cond delay="1834"/>
                                          </p:stCondLst>
                                        </p:cTn>
                                        <p:tgtEl>
                                          <p:spTgt spid="2560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Rectangle 14"/>
          <p:cNvSpPr>
            <a:spLocks noChangeArrowheads="1"/>
          </p:cNvSpPr>
          <p:nvPr/>
        </p:nvSpPr>
        <p:spPr bwMode="auto">
          <a:xfrm>
            <a:off x="838200" y="71438"/>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2.1</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Methods</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28" name="Group 11"/>
          <p:cNvGrpSpPr/>
          <p:nvPr/>
        </p:nvGrpSpPr>
        <p:grpSpPr bwMode="auto">
          <a:xfrm>
            <a:off x="3941" y="0"/>
            <a:ext cx="685800" cy="533400"/>
            <a:chOff x="144" y="144"/>
            <a:chExt cx="432" cy="336"/>
          </a:xfrm>
          <a:solidFill>
            <a:srgbClr val="3366FF"/>
          </a:solidFill>
        </p:grpSpPr>
        <p:grpSp>
          <p:nvGrpSpPr>
            <p:cNvPr id="29" name="Group 12"/>
            <p:cNvGrpSpPr/>
            <p:nvPr/>
          </p:nvGrpSpPr>
          <p:grpSpPr bwMode="auto">
            <a:xfrm>
              <a:off x="144" y="256"/>
              <a:ext cx="432" cy="112"/>
              <a:chOff x="288" y="256"/>
              <a:chExt cx="432" cy="112"/>
            </a:xfrm>
            <a:grpFill/>
          </p:grpSpPr>
          <p:sp>
            <p:nvSpPr>
              <p:cNvPr id="39"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40"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41"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30" name="Group 16"/>
            <p:cNvGrpSpPr/>
            <p:nvPr/>
          </p:nvGrpSpPr>
          <p:grpSpPr bwMode="auto">
            <a:xfrm>
              <a:off x="144" y="144"/>
              <a:ext cx="432" cy="336"/>
              <a:chOff x="144" y="144"/>
              <a:chExt cx="432" cy="336"/>
            </a:xfrm>
            <a:grpFill/>
          </p:grpSpPr>
          <p:grpSp>
            <p:nvGrpSpPr>
              <p:cNvPr id="31" name="Group 17"/>
              <p:cNvGrpSpPr/>
              <p:nvPr/>
            </p:nvGrpSpPr>
            <p:grpSpPr bwMode="auto">
              <a:xfrm>
                <a:off x="144" y="144"/>
                <a:ext cx="432" cy="112"/>
                <a:chOff x="288" y="256"/>
                <a:chExt cx="432" cy="112"/>
              </a:xfrm>
              <a:grpFill/>
            </p:grpSpPr>
            <p:sp>
              <p:nvSpPr>
                <p:cNvPr id="36"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37"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38"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32" name="Group 21"/>
              <p:cNvGrpSpPr/>
              <p:nvPr/>
            </p:nvGrpSpPr>
            <p:grpSpPr bwMode="auto">
              <a:xfrm>
                <a:off x="144" y="368"/>
                <a:ext cx="432" cy="112"/>
                <a:chOff x="288" y="256"/>
                <a:chExt cx="432" cy="112"/>
              </a:xfrm>
              <a:grpFill/>
            </p:grpSpPr>
            <p:sp>
              <p:nvSpPr>
                <p:cNvPr id="33"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34"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35"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95235" name="Group 2"/>
          <p:cNvGrpSpPr/>
          <p:nvPr/>
        </p:nvGrpSpPr>
        <p:grpSpPr>
          <a:xfrm>
            <a:off x="387350" y="1828800"/>
            <a:ext cx="8369300" cy="2670175"/>
            <a:chOff x="387350" y="1828800"/>
            <a:chExt cx="8369300" cy="2670175"/>
          </a:xfrm>
        </p:grpSpPr>
        <p:pic>
          <p:nvPicPr>
            <p:cNvPr id="95236" name="Picture 6"/>
            <p:cNvPicPr>
              <a:picLocks noChangeAspect="1"/>
            </p:cNvPicPr>
            <p:nvPr/>
          </p:nvPicPr>
          <p:blipFill>
            <a:blip r:embed="rId1"/>
            <a:stretch>
              <a:fillRect/>
            </a:stretch>
          </p:blipFill>
          <p:spPr>
            <a:xfrm>
              <a:off x="387350" y="1828800"/>
              <a:ext cx="8369300" cy="2670175"/>
            </a:xfrm>
            <a:prstGeom prst="rect">
              <a:avLst/>
            </a:prstGeom>
            <a:noFill/>
            <a:ln w="9525">
              <a:noFill/>
            </a:ln>
          </p:spPr>
        </p:pic>
        <p:sp>
          <p:nvSpPr>
            <p:cNvPr id="95237" name="Rectangle 1"/>
            <p:cNvSpPr/>
            <p:nvPr/>
          </p:nvSpPr>
          <p:spPr>
            <a:xfrm>
              <a:off x="461140" y="1828801"/>
              <a:ext cx="8155809" cy="2590800"/>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6567" name="Group 11"/>
          <p:cNvGrpSpPr/>
          <p:nvPr/>
        </p:nvGrpSpPr>
        <p:grpSpPr bwMode="auto">
          <a:xfrm>
            <a:off x="3941" y="0"/>
            <a:ext cx="685800" cy="533400"/>
            <a:chOff x="144" y="144"/>
            <a:chExt cx="432" cy="336"/>
          </a:xfrm>
          <a:solidFill>
            <a:srgbClr val="3366FF"/>
          </a:solidFill>
        </p:grpSpPr>
        <p:grpSp>
          <p:nvGrpSpPr>
            <p:cNvPr id="66568" name="Group 12"/>
            <p:cNvGrpSpPr/>
            <p:nvPr/>
          </p:nvGrpSpPr>
          <p:grpSpPr bwMode="auto">
            <a:xfrm>
              <a:off x="144" y="256"/>
              <a:ext cx="432" cy="112"/>
              <a:chOff x="288" y="256"/>
              <a:chExt cx="432" cy="112"/>
            </a:xfrm>
            <a:grpFill/>
          </p:grpSpPr>
          <p:sp>
            <p:nvSpPr>
              <p:cNvPr id="665613"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665614"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665615"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66569" name="Group 16"/>
            <p:cNvGrpSpPr/>
            <p:nvPr/>
          </p:nvGrpSpPr>
          <p:grpSpPr bwMode="auto">
            <a:xfrm>
              <a:off x="144" y="144"/>
              <a:ext cx="432" cy="336"/>
              <a:chOff x="144" y="144"/>
              <a:chExt cx="432" cy="336"/>
            </a:xfrm>
            <a:grpFill/>
          </p:grpSpPr>
          <p:grpSp>
            <p:nvGrpSpPr>
              <p:cNvPr id="66570" name="Group 17"/>
              <p:cNvGrpSpPr/>
              <p:nvPr/>
            </p:nvGrpSpPr>
            <p:grpSpPr bwMode="auto">
              <a:xfrm>
                <a:off x="144" y="144"/>
                <a:ext cx="432" cy="112"/>
                <a:chOff x="288" y="256"/>
                <a:chExt cx="432" cy="112"/>
              </a:xfrm>
              <a:grpFill/>
            </p:grpSpPr>
            <p:sp>
              <p:nvSpPr>
                <p:cNvPr id="665618"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665619"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665620"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66571" name="Group 21"/>
              <p:cNvGrpSpPr/>
              <p:nvPr/>
            </p:nvGrpSpPr>
            <p:grpSpPr bwMode="auto">
              <a:xfrm>
                <a:off x="144" y="368"/>
                <a:ext cx="432" cy="112"/>
                <a:chOff x="288" y="256"/>
                <a:chExt cx="432" cy="112"/>
              </a:xfrm>
              <a:grpFill/>
            </p:grpSpPr>
            <p:sp>
              <p:nvSpPr>
                <p:cNvPr id="665622"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665623"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665624"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sp>
        <p:nvSpPr>
          <p:cNvPr id="35" name="Rectangle 14"/>
          <p:cNvSpPr>
            <a:spLocks noChangeArrowheads="1"/>
          </p:cNvSpPr>
          <p:nvPr/>
        </p:nvSpPr>
        <p:spPr bwMode="auto">
          <a:xfrm>
            <a:off x="838200" y="71438"/>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2.2</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Request Header Names</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97283" name="Group 1"/>
          <p:cNvGrpSpPr/>
          <p:nvPr/>
        </p:nvGrpSpPr>
        <p:grpSpPr>
          <a:xfrm>
            <a:off x="357188" y="1239838"/>
            <a:ext cx="8429625" cy="4170362"/>
            <a:chOff x="357188" y="1239838"/>
            <a:chExt cx="8429625" cy="4170362"/>
          </a:xfrm>
        </p:grpSpPr>
        <p:pic>
          <p:nvPicPr>
            <p:cNvPr id="97284" name="Picture 9"/>
            <p:cNvPicPr>
              <a:picLocks noChangeAspect="1"/>
            </p:cNvPicPr>
            <p:nvPr/>
          </p:nvPicPr>
          <p:blipFill>
            <a:blip r:embed="rId1"/>
            <a:stretch>
              <a:fillRect/>
            </a:stretch>
          </p:blipFill>
          <p:spPr>
            <a:xfrm>
              <a:off x="357188" y="1239838"/>
              <a:ext cx="8429625" cy="4170362"/>
            </a:xfrm>
            <a:prstGeom prst="rect">
              <a:avLst/>
            </a:prstGeom>
            <a:noFill/>
            <a:ln w="9525">
              <a:noFill/>
            </a:ln>
          </p:spPr>
        </p:pic>
        <p:sp>
          <p:nvSpPr>
            <p:cNvPr id="97285" name="Rectangle 19"/>
            <p:cNvSpPr/>
            <p:nvPr/>
          </p:nvSpPr>
          <p:spPr>
            <a:xfrm>
              <a:off x="461140" y="1239838"/>
              <a:ext cx="8155809" cy="4114800"/>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838200" y="76200"/>
            <a:ext cx="4724400" cy="461963"/>
          </a:xfrm>
          <a:prstGeom prst="rect">
            <a:avLst/>
          </a:prstGeom>
          <a:solidFill>
            <a:sysClr val="window" lastClr="FFFFFF"/>
          </a:solidFill>
          <a:ln>
            <a:noFill/>
          </a:ln>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2.3</a:t>
            </a:r>
            <a:r>
              <a:rPr kumimoji="0" lang="en-US" sz="20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Response Header Names</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6" name="Group 11"/>
          <p:cNvGrpSpPr/>
          <p:nvPr/>
        </p:nvGrpSpPr>
        <p:grpSpPr bwMode="auto">
          <a:xfrm>
            <a:off x="3941" y="0"/>
            <a:ext cx="685800" cy="533400"/>
            <a:chOff x="144" y="144"/>
            <a:chExt cx="432" cy="336"/>
          </a:xfrm>
          <a:solidFill>
            <a:srgbClr val="3366FF"/>
          </a:solidFill>
        </p:grpSpPr>
        <p:grpSp>
          <p:nvGrpSpPr>
            <p:cNvPr id="7" name="Group 12"/>
            <p:cNvGrpSpPr/>
            <p:nvPr/>
          </p:nvGrpSpPr>
          <p:grpSpPr bwMode="auto">
            <a:xfrm>
              <a:off x="144" y="256"/>
              <a:ext cx="432" cy="112"/>
              <a:chOff x="288" y="256"/>
              <a:chExt cx="432" cy="112"/>
            </a:xfrm>
            <a:grpFill/>
          </p:grpSpPr>
          <p:sp>
            <p:nvSpPr>
              <p:cNvPr id="17"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8"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9"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16"/>
            <p:cNvGrpSpPr/>
            <p:nvPr/>
          </p:nvGrpSpPr>
          <p:grpSpPr bwMode="auto">
            <a:xfrm>
              <a:off x="144" y="144"/>
              <a:ext cx="432" cy="336"/>
              <a:chOff x="144" y="144"/>
              <a:chExt cx="432" cy="336"/>
            </a:xfrm>
            <a:grpFill/>
          </p:grpSpPr>
          <p:grpSp>
            <p:nvGrpSpPr>
              <p:cNvPr id="9" name="Group 17"/>
              <p:cNvGrpSpPr/>
              <p:nvPr/>
            </p:nvGrpSpPr>
            <p:grpSpPr bwMode="auto">
              <a:xfrm>
                <a:off x="144" y="144"/>
                <a:ext cx="432" cy="112"/>
                <a:chOff x="288" y="256"/>
                <a:chExt cx="432" cy="112"/>
              </a:xfrm>
              <a:grpFill/>
            </p:grpSpPr>
            <p:sp>
              <p:nvSpPr>
                <p:cNvPr id="14"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5"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10" name="Group 21"/>
              <p:cNvGrpSpPr/>
              <p:nvPr/>
            </p:nvGrpSpPr>
            <p:grpSpPr bwMode="auto">
              <a:xfrm>
                <a:off x="144" y="368"/>
                <a:ext cx="432" cy="112"/>
                <a:chOff x="288" y="256"/>
                <a:chExt cx="432" cy="112"/>
              </a:xfrm>
              <a:grpFill/>
            </p:grpSpPr>
            <p:sp>
              <p:nvSpPr>
                <p:cNvPr id="11"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2"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99331" name="Group 1"/>
          <p:cNvGrpSpPr/>
          <p:nvPr/>
        </p:nvGrpSpPr>
        <p:grpSpPr>
          <a:xfrm>
            <a:off x="228600" y="1295400"/>
            <a:ext cx="8629650" cy="4300538"/>
            <a:chOff x="285750" y="1295400"/>
            <a:chExt cx="8629650" cy="4300538"/>
          </a:xfrm>
        </p:grpSpPr>
        <p:pic>
          <p:nvPicPr>
            <p:cNvPr id="99333" name="Picture 7"/>
            <p:cNvPicPr>
              <a:picLocks noChangeAspect="1"/>
            </p:cNvPicPr>
            <p:nvPr/>
          </p:nvPicPr>
          <p:blipFill>
            <a:blip r:embed="rId1"/>
            <a:stretch>
              <a:fillRect/>
            </a:stretch>
          </p:blipFill>
          <p:spPr>
            <a:xfrm>
              <a:off x="285750" y="1295400"/>
              <a:ext cx="8629650" cy="4300538"/>
            </a:xfrm>
            <a:prstGeom prst="rect">
              <a:avLst/>
            </a:prstGeom>
            <a:noFill/>
            <a:ln w="9525">
              <a:noFill/>
            </a:ln>
          </p:spPr>
        </p:pic>
        <p:sp>
          <p:nvSpPr>
            <p:cNvPr id="99334" name="Rectangle 19"/>
            <p:cNvSpPr/>
            <p:nvPr/>
          </p:nvSpPr>
          <p:spPr>
            <a:xfrm>
              <a:off x="461140" y="1371600"/>
              <a:ext cx="8378060" cy="4224338"/>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Text Box 20"/>
          <p:cNvSpPr txBox="1"/>
          <p:nvPr/>
        </p:nvSpPr>
        <p:spPr>
          <a:xfrm>
            <a:off x="76200" y="696913"/>
            <a:ext cx="8839200" cy="4832350"/>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This example retrieves a document (see Figure 2.13). We use the GET method to retrieve an image with the path </a:t>
            </a:r>
            <a:r>
              <a:rPr sz="2800" i="0">
                <a:solidFill>
                  <a:srgbClr val="0070C0"/>
                </a:solidFill>
                <a:latin typeface="Times New Roman" panose="02020603050405020304" pitchFamily="18" charset="0"/>
                <a:cs typeface="Times New Roman" panose="02020603050405020304" pitchFamily="18" charset="0"/>
              </a:rPr>
              <a:t>/usr/bin/image1</a:t>
            </a:r>
            <a:r>
              <a:rPr sz="2800" b="0" i="0">
                <a:latin typeface="Times New Roman" panose="02020603050405020304" pitchFamily="18" charset="0"/>
                <a:cs typeface="Times New Roman" panose="02020603050405020304" pitchFamily="18" charset="0"/>
              </a:rPr>
              <a:t>. The request line shows the method (GET), the URL, and the HTTP version (1.1). The header has two lines that show that the client can accept images in the GIF or JPEG format. The request does not have a body. The response message contains the status line and four lines of header. The header lines define the date, server, content encoding (MIME version, which will be described in electronic mail), and length of the document. The body of the document follows the header.. </a:t>
            </a:r>
            <a:endParaRPr sz="2800" b="0" i="0">
              <a:latin typeface="Times New Roman" panose="02020603050405020304" pitchFamily="18" charset="0"/>
              <a:ea typeface="Times New Roman" panose="02020603050405020304" pitchFamily="18" charset="0"/>
            </a:endParaRPr>
          </a:p>
        </p:txBody>
      </p:sp>
      <p:grpSp>
        <p:nvGrpSpPr>
          <p:cNvPr id="101378" name="Group 23"/>
          <p:cNvGrpSpPr/>
          <p:nvPr/>
        </p:nvGrpSpPr>
        <p:grpSpPr>
          <a:xfrm>
            <a:off x="0" y="0"/>
            <a:ext cx="9144000" cy="609600"/>
            <a:chOff x="0" y="2448"/>
            <a:chExt cx="5760" cy="384"/>
          </a:xfrm>
        </p:grpSpPr>
        <p:sp>
          <p:nvSpPr>
            <p:cNvPr id="101380"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738"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2.6</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2.13:  </a:t>
            </a:r>
            <a:r>
              <a:rPr sz="2000">
                <a:latin typeface="Times-BoldItalic"/>
              </a:rPr>
              <a:t>Example 2.6</a:t>
            </a:r>
            <a:endParaRPr sz="2000">
              <a:solidFill>
                <a:schemeClr val="bg2"/>
              </a:solidFill>
              <a:latin typeface="Times-BoldItalic"/>
            </a:endParaRPr>
          </a:p>
        </p:txBody>
      </p:sp>
      <p:grpSp>
        <p:nvGrpSpPr>
          <p:cNvPr id="2" name="Group 1"/>
          <p:cNvGrpSpPr/>
          <p:nvPr/>
        </p:nvGrpSpPr>
        <p:grpSpPr>
          <a:xfrm>
            <a:off x="381000" y="800100"/>
            <a:ext cx="8620125" cy="5373688"/>
            <a:chOff x="381000" y="800100"/>
            <a:chExt cx="8620125" cy="5373688"/>
          </a:xfrm>
        </p:grpSpPr>
        <p:pic>
          <p:nvPicPr>
            <p:cNvPr id="103429" name="Picture 5"/>
            <p:cNvPicPr>
              <a:picLocks noChangeAspect="1"/>
            </p:cNvPicPr>
            <p:nvPr/>
          </p:nvPicPr>
          <p:blipFill>
            <a:blip r:embed="rId1"/>
            <a:stretch>
              <a:fillRect/>
            </a:stretch>
          </p:blipFill>
          <p:spPr>
            <a:xfrm>
              <a:off x="381000" y="990600"/>
              <a:ext cx="1455738" cy="5183188"/>
            </a:xfrm>
            <a:prstGeom prst="rect">
              <a:avLst/>
            </a:prstGeom>
            <a:noFill/>
            <a:ln w="9525">
              <a:noFill/>
            </a:ln>
          </p:spPr>
        </p:pic>
        <p:pic>
          <p:nvPicPr>
            <p:cNvPr id="103430" name="Picture 6"/>
            <p:cNvPicPr>
              <a:picLocks noChangeAspect="1"/>
            </p:cNvPicPr>
            <p:nvPr/>
          </p:nvPicPr>
          <p:blipFill>
            <a:blip r:embed="rId2"/>
            <a:stretch>
              <a:fillRect/>
            </a:stretch>
          </p:blipFill>
          <p:spPr>
            <a:xfrm>
              <a:off x="7610475" y="800100"/>
              <a:ext cx="1390650" cy="5373688"/>
            </a:xfrm>
            <a:prstGeom prst="rect">
              <a:avLst/>
            </a:prstGeom>
            <a:noFill/>
            <a:ln w="9525">
              <a:noFill/>
            </a:ln>
          </p:spPr>
        </p:pic>
      </p:grpSp>
      <p:pic>
        <p:nvPicPr>
          <p:cNvPr id="26630" name="Picture 7"/>
          <p:cNvPicPr>
            <a:picLocks noChangeAspect="1"/>
          </p:cNvPicPr>
          <p:nvPr/>
        </p:nvPicPr>
        <p:blipFill>
          <a:blip r:embed="rId3"/>
          <a:stretch>
            <a:fillRect/>
          </a:stretch>
        </p:blipFill>
        <p:spPr>
          <a:xfrm>
            <a:off x="1524000" y="1600200"/>
            <a:ext cx="6330950" cy="1492250"/>
          </a:xfrm>
          <a:prstGeom prst="rect">
            <a:avLst/>
          </a:prstGeom>
          <a:noFill/>
          <a:ln w="9525">
            <a:noFill/>
          </a:ln>
        </p:spPr>
      </p:pic>
      <p:pic>
        <p:nvPicPr>
          <p:cNvPr id="26631" name="Picture 8"/>
          <p:cNvPicPr>
            <a:picLocks noChangeAspect="1"/>
          </p:cNvPicPr>
          <p:nvPr/>
        </p:nvPicPr>
        <p:blipFill>
          <a:blip r:embed="rId4"/>
          <a:stretch>
            <a:fillRect/>
          </a:stretch>
        </p:blipFill>
        <p:spPr>
          <a:xfrm>
            <a:off x="1524000" y="3092450"/>
            <a:ext cx="6340475" cy="2678113"/>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6630"/>
                                        </p:tgtEl>
                                        <p:attrNameLst>
                                          <p:attrName>style.visibility</p:attrName>
                                        </p:attrNameLst>
                                      </p:cBhvr>
                                      <p:to>
                                        <p:strVal val="visible"/>
                                      </p:to>
                                    </p:set>
                                    <p:animEffect transition="in" filter="wipe(left)">
                                      <p:cBhvr>
                                        <p:cTn id="11" dur="500"/>
                                        <p:tgtEl>
                                          <p:spTgt spid="266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6631"/>
                                        </p:tgtEl>
                                        <p:attrNameLst>
                                          <p:attrName>style.visibility</p:attrName>
                                        </p:attrNameLst>
                                      </p:cBhvr>
                                      <p:to>
                                        <p:strVal val="visible"/>
                                      </p:to>
                                    </p:set>
                                    <p:animEffect transition="in" filter="wipe(right)">
                                      <p:cBhvr>
                                        <p:cTn id="16" dur="5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Text Box 20"/>
          <p:cNvSpPr txBox="1"/>
          <p:nvPr/>
        </p:nvSpPr>
        <p:spPr>
          <a:xfrm>
            <a:off x="76200" y="696913"/>
            <a:ext cx="8839200" cy="3540125"/>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In this example, the client wants to send a web page to be posted on the server. We use the PUT method. The request line shows the method (PUT), URL, and HTTP version (1.1). There are four lines of headers. The request body contains the web page to be posted. The response message contains the status line and four lines of headers. The created document, which is a CGI document, is included as the body (see Figure 2.14).</a:t>
            </a:r>
            <a:endParaRPr sz="2800" b="0" i="0">
              <a:latin typeface="Times New Roman" panose="02020603050405020304" pitchFamily="18" charset="0"/>
              <a:ea typeface="Times New Roman" panose="02020603050405020304" pitchFamily="18" charset="0"/>
            </a:endParaRPr>
          </a:p>
        </p:txBody>
      </p:sp>
      <p:grpSp>
        <p:nvGrpSpPr>
          <p:cNvPr id="105474" name="Group 23"/>
          <p:cNvGrpSpPr/>
          <p:nvPr/>
        </p:nvGrpSpPr>
        <p:grpSpPr>
          <a:xfrm>
            <a:off x="0" y="0"/>
            <a:ext cx="9144000" cy="609600"/>
            <a:chOff x="0" y="2448"/>
            <a:chExt cx="5760" cy="384"/>
          </a:xfrm>
        </p:grpSpPr>
        <p:sp>
          <p:nvSpPr>
            <p:cNvPr id="105475"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2.7</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mn-ea"/>
              <a:cs typeface="+mn-cs"/>
            </a:endParaRPr>
          </a:p>
        </p:txBody>
      </p:sp>
      <p:sp>
        <p:nvSpPr>
          <p:cNvPr id="911363" name="Text Box 3"/>
          <p:cNvSpPr txBox="1">
            <a:spLocks noChangeArrowheads="1"/>
          </p:cNvSpPr>
          <p:nvPr/>
        </p:nvSpPr>
        <p:spPr bwMode="auto">
          <a:xfrm>
            <a:off x="228600" y="406400"/>
            <a:ext cx="4325938" cy="1077913"/>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2-1   INTRODUCTION</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33795" name="Text Box 4"/>
          <p:cNvSpPr txBox="1"/>
          <p:nvPr/>
        </p:nvSpPr>
        <p:spPr>
          <a:xfrm>
            <a:off x="8229600" y="6400800"/>
            <a:ext cx="184150" cy="366713"/>
          </a:xfrm>
          <a:prstGeom prst="rect">
            <a:avLst/>
          </a:prstGeom>
          <a:noFill/>
          <a:ln w="9525">
            <a:noFill/>
          </a:ln>
        </p:spPr>
        <p:txBody>
          <a:bodyPr wrap="none">
            <a:spAutoFit/>
          </a:bodyPr>
          <a:p>
            <a:pPr eaLnBrk="0" hangingPunct="0"/>
            <a:endParaRPr sz="1800" i="0">
              <a:latin typeface="Times New Roman" panose="02020603050405020304" pitchFamily="18" charset="0"/>
            </a:endParaRPr>
          </a:p>
        </p:txBody>
      </p:sp>
      <p:sp>
        <p:nvSpPr>
          <p:cNvPr id="33796" name="Rectangle 8"/>
          <p:cNvSpPr/>
          <p:nvPr/>
        </p:nvSpPr>
        <p:spPr>
          <a:xfrm>
            <a:off x="381000" y="1658938"/>
            <a:ext cx="8077200" cy="4032250"/>
          </a:xfrm>
          <a:prstGeom prst="rect">
            <a:avLst/>
          </a:prstGeom>
          <a:noFill/>
          <a:ln w="9525">
            <a:noFill/>
          </a:ln>
        </p:spPr>
        <p:txBody>
          <a:bodyPr>
            <a:spAutoFit/>
          </a:bodyPr>
          <a:p>
            <a:pPr algn="just" eaLnBrk="0" hangingPunct="0"/>
            <a:r>
              <a:rPr>
                <a:latin typeface="Times-Roman"/>
              </a:rPr>
              <a:t>The application layer provides services to the user. Communication is provided using a logical connection, which means that the two application layers assume that there is an imaginary direct connection through which they can send and receive messages. Figure 2.1 shows the idea behind this logical connection.</a:t>
            </a:r>
            <a:endParaRPr>
              <a:latin typeface="Times-Roman"/>
            </a:endParaRPr>
          </a:p>
        </p:txBody>
      </p:sp>
      <p:sp>
        <p:nvSpPr>
          <p:cNvPr id="6" name="Slide Number Placeholder 5"/>
          <p:cNvSpPr txBox="1">
            <a:spLocks noGrp="1"/>
          </p:cNvSpPr>
          <p:nvPr/>
        </p:nvSpPr>
        <p:spPr>
          <a:xfrm>
            <a:off x="76200" y="6553200"/>
            <a:ext cx="228600" cy="228600"/>
          </a:xfrm>
          <a:prstGeom prst="rect">
            <a:avLst/>
          </a:prstGeom>
          <a:noFill/>
        </p:spPr>
        <p:txBody>
          <a:bodyPr vert="horz" lIns="0" rIns="0" anchor="b"/>
          <a:p>
            <a:pPr algn="r"/>
            <a:r>
              <a:rPr sz="1200">
                <a:solidFill>
                  <a:srgbClr val="000000"/>
                </a:solidFill>
                <a:latin typeface="Baby Kruffy"/>
              </a:rPr>
              <a:t>2.</a:t>
            </a:r>
            <a:fld id="{9A0DB2DC-4C9A-4742-B13C-FB6460FD3503}" type="slidenum">
              <a:rPr lang="en-US" sz="1200">
                <a:solidFill>
                  <a:srgbClr val="000000"/>
                </a:solidFill>
                <a:latin typeface="Baby Kruffy"/>
              </a:rPr>
            </a:fld>
            <a:endParaRPr lang="en-US" sz="1200">
              <a:solidFill>
                <a:srgbClr val="000000"/>
              </a:solidFill>
              <a:latin typeface="Baby Kruff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2.14:  </a:t>
            </a:r>
            <a:r>
              <a:rPr sz="2000">
                <a:latin typeface="Times-BoldItalic"/>
              </a:rPr>
              <a:t> Example 2.7</a:t>
            </a:r>
            <a:endParaRPr sz="2000">
              <a:solidFill>
                <a:schemeClr val="bg2"/>
              </a:solidFill>
              <a:latin typeface="Times-BoldItalic"/>
            </a:endParaRPr>
          </a:p>
        </p:txBody>
      </p:sp>
      <p:grpSp>
        <p:nvGrpSpPr>
          <p:cNvPr id="2" name="Group 1"/>
          <p:cNvGrpSpPr/>
          <p:nvPr/>
        </p:nvGrpSpPr>
        <p:grpSpPr>
          <a:xfrm>
            <a:off x="444500" y="534988"/>
            <a:ext cx="8218488" cy="6094412"/>
            <a:chOff x="444500" y="458788"/>
            <a:chExt cx="8218488" cy="6094412"/>
          </a:xfrm>
        </p:grpSpPr>
        <p:pic>
          <p:nvPicPr>
            <p:cNvPr id="107525" name="Picture 5"/>
            <p:cNvPicPr>
              <a:picLocks noChangeAspect="1"/>
            </p:cNvPicPr>
            <p:nvPr/>
          </p:nvPicPr>
          <p:blipFill>
            <a:blip r:embed="rId1"/>
            <a:stretch>
              <a:fillRect/>
            </a:stretch>
          </p:blipFill>
          <p:spPr>
            <a:xfrm>
              <a:off x="444500" y="644525"/>
              <a:ext cx="1308100" cy="5832475"/>
            </a:xfrm>
            <a:prstGeom prst="rect">
              <a:avLst/>
            </a:prstGeom>
            <a:noFill/>
            <a:ln w="9525">
              <a:noFill/>
            </a:ln>
          </p:spPr>
        </p:pic>
        <p:pic>
          <p:nvPicPr>
            <p:cNvPr id="107526" name="Picture 6"/>
            <p:cNvPicPr>
              <a:picLocks noChangeAspect="1"/>
            </p:cNvPicPr>
            <p:nvPr/>
          </p:nvPicPr>
          <p:blipFill>
            <a:blip r:embed="rId2"/>
            <a:stretch>
              <a:fillRect/>
            </a:stretch>
          </p:blipFill>
          <p:spPr>
            <a:xfrm>
              <a:off x="7391400" y="458788"/>
              <a:ext cx="1271588" cy="6094412"/>
            </a:xfrm>
            <a:prstGeom prst="rect">
              <a:avLst/>
            </a:prstGeom>
            <a:noFill/>
            <a:ln w="9525">
              <a:noFill/>
            </a:ln>
          </p:spPr>
        </p:pic>
      </p:grpSp>
      <p:pic>
        <p:nvPicPr>
          <p:cNvPr id="27654" name="Picture 7"/>
          <p:cNvPicPr>
            <a:picLocks noChangeAspect="1"/>
          </p:cNvPicPr>
          <p:nvPr/>
        </p:nvPicPr>
        <p:blipFill>
          <a:blip r:embed="rId3"/>
          <a:stretch>
            <a:fillRect/>
          </a:stretch>
        </p:blipFill>
        <p:spPr>
          <a:xfrm>
            <a:off x="1430338" y="1319213"/>
            <a:ext cx="6164262" cy="2490787"/>
          </a:xfrm>
          <a:prstGeom prst="rect">
            <a:avLst/>
          </a:prstGeom>
          <a:noFill/>
          <a:ln w="9525">
            <a:noFill/>
          </a:ln>
        </p:spPr>
      </p:pic>
      <p:pic>
        <p:nvPicPr>
          <p:cNvPr id="27655" name="Picture 8"/>
          <p:cNvPicPr>
            <a:picLocks noChangeAspect="1"/>
          </p:cNvPicPr>
          <p:nvPr/>
        </p:nvPicPr>
        <p:blipFill>
          <a:blip r:embed="rId4"/>
          <a:stretch>
            <a:fillRect/>
          </a:stretch>
        </p:blipFill>
        <p:spPr>
          <a:xfrm>
            <a:off x="1455738" y="3810000"/>
            <a:ext cx="6164262" cy="2465388"/>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7654"/>
                                        </p:tgtEl>
                                        <p:attrNameLst>
                                          <p:attrName>style.visibility</p:attrName>
                                        </p:attrNameLst>
                                      </p:cBhvr>
                                      <p:to>
                                        <p:strVal val="visible"/>
                                      </p:to>
                                    </p:set>
                                    <p:animEffect transition="in" filter="wipe(left)">
                                      <p:cBhvr>
                                        <p:cTn id="11" dur="500"/>
                                        <p:tgtEl>
                                          <p:spTgt spid="276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655"/>
                                        </p:tgtEl>
                                        <p:attrNameLst>
                                          <p:attrName>style.visibility</p:attrName>
                                        </p:attrNameLst>
                                      </p:cBhvr>
                                      <p:to>
                                        <p:strVal val="visible"/>
                                      </p:to>
                                    </p:set>
                                    <p:animEffect transition="in" filter="wipe(right)">
                                      <p:cBhvr>
                                        <p:cTn id="16"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300" name="Text Box 20"/>
          <p:cNvSpPr txBox="1"/>
          <p:nvPr/>
        </p:nvSpPr>
        <p:spPr>
          <a:xfrm>
            <a:off x="228600" y="646113"/>
            <a:ext cx="8839200" cy="954087"/>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The following shows how a client imposes the modification data and time condition on a request.</a:t>
            </a:r>
            <a:endParaRPr sz="2800" b="0" i="0">
              <a:latin typeface="Times New Roman" panose="02020603050405020304" pitchFamily="18" charset="0"/>
              <a:ea typeface="Times New Roman" panose="02020603050405020304" pitchFamily="18" charset="0"/>
            </a:endParaRPr>
          </a:p>
        </p:txBody>
      </p:sp>
      <p:grpSp>
        <p:nvGrpSpPr>
          <p:cNvPr id="109570" name="Group 23"/>
          <p:cNvGrpSpPr/>
          <p:nvPr/>
        </p:nvGrpSpPr>
        <p:grpSpPr>
          <a:xfrm>
            <a:off x="0" y="0"/>
            <a:ext cx="9144000" cy="609600"/>
            <a:chOff x="0" y="2448"/>
            <a:chExt cx="5760" cy="384"/>
          </a:xfrm>
        </p:grpSpPr>
        <p:sp>
          <p:nvSpPr>
            <p:cNvPr id="109578"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2.8</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10" name="Text Box 20"/>
          <p:cNvSpPr txBox="1"/>
          <p:nvPr/>
        </p:nvSpPr>
        <p:spPr>
          <a:xfrm>
            <a:off x="190500" y="3048000"/>
            <a:ext cx="8839200" cy="1384300"/>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The status line in the response shows the file was not modified after the defined point in time. The body of the response message is also empty.</a:t>
            </a:r>
            <a:endParaRPr sz="2800" b="0" i="0">
              <a:latin typeface="Times New Roman" panose="02020603050405020304" pitchFamily="18" charset="0"/>
              <a:ea typeface="Times New Roman" panose="02020603050405020304" pitchFamily="18" charset="0"/>
            </a:endParaRPr>
          </a:p>
        </p:txBody>
      </p:sp>
      <p:grpSp>
        <p:nvGrpSpPr>
          <p:cNvPr id="5" name="Group 4"/>
          <p:cNvGrpSpPr/>
          <p:nvPr/>
        </p:nvGrpSpPr>
        <p:grpSpPr>
          <a:xfrm>
            <a:off x="304800" y="1676400"/>
            <a:ext cx="8724900" cy="1295400"/>
            <a:chOff x="304800" y="1676400"/>
            <a:chExt cx="8724900" cy="1295400"/>
          </a:xfrm>
        </p:grpSpPr>
        <p:pic>
          <p:nvPicPr>
            <p:cNvPr id="109576" name="Picture 3"/>
            <p:cNvPicPr>
              <a:picLocks noChangeAspect="1"/>
            </p:cNvPicPr>
            <p:nvPr/>
          </p:nvPicPr>
          <p:blipFill>
            <a:blip r:embed="rId1"/>
            <a:stretch>
              <a:fillRect/>
            </a:stretch>
          </p:blipFill>
          <p:spPr>
            <a:xfrm>
              <a:off x="304800" y="1676400"/>
              <a:ext cx="8610600" cy="1295400"/>
            </a:xfrm>
            <a:prstGeom prst="rect">
              <a:avLst/>
            </a:prstGeom>
            <a:noFill/>
            <a:ln w="9525">
              <a:noFill/>
            </a:ln>
          </p:spPr>
        </p:pic>
        <p:sp>
          <p:nvSpPr>
            <p:cNvPr id="109577" name="Rectangle 2"/>
            <p:cNvSpPr/>
            <p:nvPr/>
          </p:nvSpPr>
          <p:spPr>
            <a:xfrm>
              <a:off x="304800" y="1676400"/>
              <a:ext cx="8724900" cy="1295400"/>
            </a:xfrm>
            <a:prstGeom prst="rect">
              <a:avLst/>
            </a:prstGeom>
            <a:noFill/>
            <a:ln w="38100" cap="flat" cmpd="sng">
              <a:solidFill>
                <a:schemeClr val="tx1"/>
              </a:solidFill>
              <a:prstDash val="solid"/>
              <a:round/>
              <a:headEnd type="none" w="med" len="med"/>
              <a:tailEnd type="none" w="med" len="med"/>
            </a:ln>
          </p:spPr>
          <p:txBody>
            <a:bodyPr/>
            <a:p>
              <a:pPr eaLnBrk="0" hangingPunct="0"/>
              <a:endParaRPr dirty="0">
                <a:latin typeface="Baby Kruffy"/>
              </a:endParaRPr>
            </a:p>
          </p:txBody>
        </p:sp>
      </p:grpSp>
      <p:grpSp>
        <p:nvGrpSpPr>
          <p:cNvPr id="6" name="Group 5"/>
          <p:cNvGrpSpPr/>
          <p:nvPr/>
        </p:nvGrpSpPr>
        <p:grpSpPr>
          <a:xfrm>
            <a:off x="173038" y="4438650"/>
            <a:ext cx="8780462" cy="1978025"/>
            <a:chOff x="172915" y="4438857"/>
            <a:chExt cx="8780585" cy="1977183"/>
          </a:xfrm>
        </p:grpSpPr>
        <p:pic>
          <p:nvPicPr>
            <p:cNvPr id="109574" name="Picture 6"/>
            <p:cNvPicPr>
              <a:picLocks noChangeAspect="1"/>
            </p:cNvPicPr>
            <p:nvPr/>
          </p:nvPicPr>
          <p:blipFill>
            <a:blip r:embed="rId2"/>
            <a:stretch>
              <a:fillRect/>
            </a:stretch>
          </p:blipFill>
          <p:spPr>
            <a:xfrm>
              <a:off x="172915" y="4438857"/>
              <a:ext cx="8722344" cy="1888766"/>
            </a:xfrm>
            <a:prstGeom prst="rect">
              <a:avLst/>
            </a:prstGeom>
            <a:noFill/>
            <a:ln w="9525">
              <a:noFill/>
            </a:ln>
          </p:spPr>
        </p:pic>
        <p:sp>
          <p:nvSpPr>
            <p:cNvPr id="109575" name="Rectangle 15"/>
            <p:cNvSpPr/>
            <p:nvPr/>
          </p:nvSpPr>
          <p:spPr>
            <a:xfrm>
              <a:off x="228600" y="4495800"/>
              <a:ext cx="8724900" cy="1920240"/>
            </a:xfrm>
            <a:prstGeom prst="rect">
              <a:avLst/>
            </a:prstGeom>
            <a:noFill/>
            <a:ln w="38100" cap="flat" cmpd="sng">
              <a:solidFill>
                <a:schemeClr val="tx1"/>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000000"/>
                                          </p:val>
                                        </p:tav>
                                        <p:tav tm="100000">
                                          <p:val>
                                            <p:strVal val="#ppt_w"/>
                                          </p:val>
                                        </p:tav>
                                      </p:tavLst>
                                    </p:anim>
                                    <p:anim calcmode="lin" valueType="num">
                                      <p:cBhvr>
                                        <p:cTn id="12" dur="500" fill="hold"/>
                                        <p:tgtEl>
                                          <p:spTgt spid="5"/>
                                        </p:tgtEl>
                                        <p:attrNameLst>
                                          <p:attrName>ppt_h</p:attrName>
                                        </p:attrNameLst>
                                      </p:cBhvr>
                                      <p:tavLst>
                                        <p:tav tm="0">
                                          <p:val>
                                            <p:fltVal val="0.000000"/>
                                          </p:val>
                                        </p:tav>
                                        <p:tav tm="100000">
                                          <p:val>
                                            <p:strVal val="#ppt_h"/>
                                          </p:val>
                                        </p:tav>
                                      </p:tavLst>
                                    </p:anim>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000000"/>
                                          </p:val>
                                        </p:tav>
                                        <p:tav tm="100000">
                                          <p:val>
                                            <p:strVal val="#ppt_w"/>
                                          </p:val>
                                        </p:tav>
                                      </p:tavLst>
                                    </p:anim>
                                    <p:anim calcmode="lin" valueType="num">
                                      <p:cBhvr>
                                        <p:cTn id="23" dur="500" fill="hold"/>
                                        <p:tgtEl>
                                          <p:spTgt spid="6"/>
                                        </p:tgtEl>
                                        <p:attrNameLst>
                                          <p:attrName>ppt_h</p:attrName>
                                        </p:attrNameLst>
                                      </p:cBhvr>
                                      <p:tavLst>
                                        <p:tav tm="0">
                                          <p:val>
                                            <p:fltVal val="0.000000"/>
                                          </p:val>
                                        </p:tav>
                                        <p:tav tm="100000">
                                          <p:val>
                                            <p:strVal val="#ppt_h"/>
                                          </p:val>
                                        </p:tav>
                                      </p:tavLst>
                                    </p:anim>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Text Box 20"/>
          <p:cNvSpPr txBox="1"/>
          <p:nvPr/>
        </p:nvSpPr>
        <p:spPr>
          <a:xfrm>
            <a:off x="76200" y="696913"/>
            <a:ext cx="8839200" cy="5262562"/>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Figure 2.15 shows a scenario in which an electronic store can benefit from the use of cookies. Assume a shopper wants to buy a toy from an electronic store named </a:t>
            </a:r>
            <a:r>
              <a:rPr sz="2800" b="0" i="0" dirty="0" err="1">
                <a:latin typeface="Times New Roman" panose="02020603050405020304" pitchFamily="18" charset="0"/>
                <a:cs typeface="Times New Roman" panose="02020603050405020304" pitchFamily="18" charset="0"/>
              </a:rPr>
              <a:t>BestToys</a:t>
            </a:r>
            <a:r>
              <a:rPr sz="2800" b="0" i="0">
                <a:latin typeface="Times New Roman" panose="02020603050405020304" pitchFamily="18" charset="0"/>
                <a:cs typeface="Times New Roman" panose="02020603050405020304" pitchFamily="18" charset="0"/>
              </a:rPr>
              <a:t>. The shopper browser (client) sends a request to the </a:t>
            </a:r>
            <a:r>
              <a:rPr sz="2800" b="0" i="0" dirty="0" err="1">
                <a:latin typeface="Times New Roman" panose="02020603050405020304" pitchFamily="18" charset="0"/>
                <a:cs typeface="Times New Roman" panose="02020603050405020304" pitchFamily="18" charset="0"/>
              </a:rPr>
              <a:t>BestToys</a:t>
            </a:r>
            <a:r>
              <a:rPr sz="2800" b="0" i="0">
                <a:latin typeface="Times New Roman" panose="02020603050405020304" pitchFamily="18" charset="0"/>
                <a:cs typeface="Times New Roman" panose="02020603050405020304" pitchFamily="18" charset="0"/>
              </a:rPr>
              <a:t> server. The server creates an empty shopping cart (a list) for the client and assigns an ID to the cart (for example, 12343). The server then sends a response message, which contains the images of all toys available, with a link under each toy that selects the toy if it is being clicked. This response message also includes the Set-Cookie header line whose value is 12343. The client displays the images and stores the cookie value in a file named </a:t>
            </a:r>
            <a:r>
              <a:rPr sz="2800" b="0" i="0" dirty="0" err="1">
                <a:latin typeface="Times New Roman" panose="02020603050405020304" pitchFamily="18" charset="0"/>
                <a:cs typeface="Times New Roman" panose="02020603050405020304" pitchFamily="18" charset="0"/>
              </a:rPr>
              <a:t>BestToys</a:t>
            </a:r>
            <a:r>
              <a:rPr sz="2800" b="0" i="0">
                <a:latin typeface="Times New Roman" panose="02020603050405020304" pitchFamily="18" charset="0"/>
                <a:cs typeface="Times New Roman" panose="02020603050405020304" pitchFamily="18" charset="0"/>
              </a:rPr>
              <a:t>. </a:t>
            </a:r>
            <a:endParaRPr sz="2800" b="0" i="0">
              <a:latin typeface="Times New Roman" panose="02020603050405020304" pitchFamily="18" charset="0"/>
              <a:ea typeface="Times New Roman" panose="02020603050405020304" pitchFamily="18" charset="0"/>
            </a:endParaRPr>
          </a:p>
        </p:txBody>
      </p:sp>
      <p:grpSp>
        <p:nvGrpSpPr>
          <p:cNvPr id="111618" name="Group 23"/>
          <p:cNvGrpSpPr/>
          <p:nvPr/>
        </p:nvGrpSpPr>
        <p:grpSpPr>
          <a:xfrm>
            <a:off x="0" y="0"/>
            <a:ext cx="9144000" cy="609600"/>
            <a:chOff x="0" y="2448"/>
            <a:chExt cx="5760" cy="384"/>
          </a:xfrm>
        </p:grpSpPr>
        <p:sp>
          <p:nvSpPr>
            <p:cNvPr id="111619"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713"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2.9</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3665" name="Picture 16"/>
          <p:cNvPicPr>
            <a:picLocks noChangeAspect="1"/>
          </p:cNvPicPr>
          <p:nvPr/>
        </p:nvPicPr>
        <p:blipFill>
          <a:blip r:embed="rId1"/>
          <a:stretch>
            <a:fillRect/>
          </a:stretch>
        </p:blipFill>
        <p:spPr>
          <a:xfrm>
            <a:off x="6459538" y="1676400"/>
            <a:ext cx="931862" cy="4670425"/>
          </a:xfrm>
          <a:prstGeom prst="rect">
            <a:avLst/>
          </a:prstGeom>
          <a:noFill/>
          <a:ln w="9525">
            <a:noFill/>
          </a:ln>
        </p:spPr>
      </p:pic>
      <p:sp>
        <p:nvSpPr>
          <p:cNvPr id="113666"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2.15:  </a:t>
            </a:r>
            <a:r>
              <a:rPr sz="2000">
                <a:latin typeface="Times-BoldItalic"/>
              </a:rPr>
              <a:t> Example 2.9</a:t>
            </a:r>
            <a:endParaRPr sz="2000">
              <a:solidFill>
                <a:schemeClr val="bg2"/>
              </a:solidFill>
              <a:latin typeface="Times-BoldItalic"/>
            </a:endParaRPr>
          </a:p>
        </p:txBody>
      </p:sp>
      <p:pic>
        <p:nvPicPr>
          <p:cNvPr id="2052" name="Picture 4"/>
          <p:cNvPicPr>
            <a:picLocks noChangeAspect="1"/>
          </p:cNvPicPr>
          <p:nvPr/>
        </p:nvPicPr>
        <p:blipFill>
          <a:blip r:embed="rId2"/>
          <a:stretch>
            <a:fillRect/>
          </a:stretch>
        </p:blipFill>
        <p:spPr>
          <a:xfrm>
            <a:off x="2259013" y="762000"/>
            <a:ext cx="3749675" cy="669925"/>
          </a:xfrm>
          <a:prstGeom prst="rect">
            <a:avLst/>
          </a:prstGeom>
          <a:noFill/>
          <a:ln w="9525">
            <a:noFill/>
          </a:ln>
        </p:spPr>
      </p:pic>
      <p:pic>
        <p:nvPicPr>
          <p:cNvPr id="2053" name="Picture 5"/>
          <p:cNvPicPr>
            <a:picLocks noChangeAspect="1"/>
          </p:cNvPicPr>
          <p:nvPr/>
        </p:nvPicPr>
        <p:blipFill>
          <a:blip r:embed="rId3"/>
          <a:stretch>
            <a:fillRect/>
          </a:stretch>
        </p:blipFill>
        <p:spPr>
          <a:xfrm>
            <a:off x="2209800" y="1524000"/>
            <a:ext cx="3857625" cy="1093788"/>
          </a:xfrm>
          <a:prstGeom prst="rect">
            <a:avLst/>
          </a:prstGeom>
          <a:noFill/>
          <a:ln w="9525">
            <a:noFill/>
          </a:ln>
        </p:spPr>
      </p:pic>
      <p:pic>
        <p:nvPicPr>
          <p:cNvPr id="2056" name="Picture 8"/>
          <p:cNvPicPr>
            <a:picLocks noChangeAspect="1"/>
          </p:cNvPicPr>
          <p:nvPr/>
        </p:nvPicPr>
        <p:blipFill>
          <a:blip r:embed="rId4"/>
          <a:stretch>
            <a:fillRect/>
          </a:stretch>
        </p:blipFill>
        <p:spPr>
          <a:xfrm>
            <a:off x="2311400" y="2663825"/>
            <a:ext cx="3687763" cy="765175"/>
          </a:xfrm>
          <a:prstGeom prst="rect">
            <a:avLst/>
          </a:prstGeom>
          <a:noFill/>
          <a:ln w="9525">
            <a:noFill/>
          </a:ln>
        </p:spPr>
      </p:pic>
      <p:pic>
        <p:nvPicPr>
          <p:cNvPr id="2057" name="Picture 9"/>
          <p:cNvPicPr>
            <a:picLocks noChangeAspect="1"/>
          </p:cNvPicPr>
          <p:nvPr/>
        </p:nvPicPr>
        <p:blipFill>
          <a:blip r:embed="rId5"/>
          <a:stretch>
            <a:fillRect/>
          </a:stretch>
        </p:blipFill>
        <p:spPr>
          <a:xfrm>
            <a:off x="2295525" y="3522663"/>
            <a:ext cx="3760788" cy="973137"/>
          </a:xfrm>
          <a:prstGeom prst="rect">
            <a:avLst/>
          </a:prstGeom>
          <a:noFill/>
          <a:ln w="9525">
            <a:noFill/>
          </a:ln>
        </p:spPr>
      </p:pic>
      <p:pic>
        <p:nvPicPr>
          <p:cNvPr id="2058" name="Picture 10"/>
          <p:cNvPicPr>
            <a:picLocks noChangeAspect="1"/>
          </p:cNvPicPr>
          <p:nvPr/>
        </p:nvPicPr>
        <p:blipFill>
          <a:blip r:embed="rId6"/>
          <a:stretch>
            <a:fillRect/>
          </a:stretch>
        </p:blipFill>
        <p:spPr>
          <a:xfrm>
            <a:off x="2295525" y="4495800"/>
            <a:ext cx="3684588" cy="1068388"/>
          </a:xfrm>
          <a:prstGeom prst="rect">
            <a:avLst/>
          </a:prstGeom>
          <a:noFill/>
          <a:ln w="9525">
            <a:noFill/>
          </a:ln>
        </p:spPr>
      </p:pic>
      <p:pic>
        <p:nvPicPr>
          <p:cNvPr id="2059" name="Picture 11"/>
          <p:cNvPicPr>
            <a:picLocks noChangeAspect="1"/>
          </p:cNvPicPr>
          <p:nvPr/>
        </p:nvPicPr>
        <p:blipFill>
          <a:blip r:embed="rId7"/>
          <a:stretch>
            <a:fillRect/>
          </a:stretch>
        </p:blipFill>
        <p:spPr>
          <a:xfrm>
            <a:off x="2346325" y="5580063"/>
            <a:ext cx="3749675" cy="973137"/>
          </a:xfrm>
          <a:prstGeom prst="rect">
            <a:avLst/>
          </a:prstGeom>
          <a:noFill/>
          <a:ln w="9525">
            <a:noFill/>
          </a:ln>
        </p:spPr>
      </p:pic>
      <p:pic>
        <p:nvPicPr>
          <p:cNvPr id="2060" name="Picture 12"/>
          <p:cNvPicPr>
            <a:picLocks noChangeAspect="1"/>
          </p:cNvPicPr>
          <p:nvPr/>
        </p:nvPicPr>
        <p:blipFill>
          <a:blip r:embed="rId8"/>
          <a:stretch>
            <a:fillRect/>
          </a:stretch>
        </p:blipFill>
        <p:spPr>
          <a:xfrm>
            <a:off x="6400800" y="927100"/>
            <a:ext cx="1389063" cy="596900"/>
          </a:xfrm>
          <a:prstGeom prst="rect">
            <a:avLst/>
          </a:prstGeom>
          <a:noFill/>
          <a:ln w="9525">
            <a:noFill/>
          </a:ln>
        </p:spPr>
      </p:pic>
      <p:pic>
        <p:nvPicPr>
          <p:cNvPr id="2061" name="Picture 13"/>
          <p:cNvPicPr>
            <a:picLocks noChangeAspect="1"/>
          </p:cNvPicPr>
          <p:nvPr/>
        </p:nvPicPr>
        <p:blipFill>
          <a:blip r:embed="rId9"/>
          <a:stretch>
            <a:fillRect/>
          </a:stretch>
        </p:blipFill>
        <p:spPr>
          <a:xfrm>
            <a:off x="604838" y="1838325"/>
            <a:ext cx="1300162" cy="600075"/>
          </a:xfrm>
          <a:prstGeom prst="rect">
            <a:avLst/>
          </a:prstGeom>
          <a:noFill/>
          <a:ln w="9525">
            <a:noFill/>
          </a:ln>
        </p:spPr>
      </p:pic>
      <p:pic>
        <p:nvPicPr>
          <p:cNvPr id="113675" name="Picture 15"/>
          <p:cNvPicPr>
            <a:picLocks noChangeAspect="1"/>
          </p:cNvPicPr>
          <p:nvPr/>
        </p:nvPicPr>
        <p:blipFill>
          <a:blip r:embed="rId10"/>
          <a:stretch>
            <a:fillRect/>
          </a:stretch>
        </p:blipFill>
        <p:spPr>
          <a:xfrm>
            <a:off x="6411913" y="1676400"/>
            <a:ext cx="809625" cy="2624138"/>
          </a:xfrm>
          <a:prstGeom prst="rect">
            <a:avLst/>
          </a:prstGeom>
          <a:noFill/>
          <a:ln w="9525">
            <a:noFill/>
          </a:ln>
        </p:spPr>
      </p:pic>
      <p:pic>
        <p:nvPicPr>
          <p:cNvPr id="113676" name="Picture 14"/>
          <p:cNvPicPr>
            <a:picLocks noChangeAspect="1"/>
          </p:cNvPicPr>
          <p:nvPr/>
        </p:nvPicPr>
        <p:blipFill>
          <a:blip r:embed="rId11"/>
          <a:stretch>
            <a:fillRect/>
          </a:stretch>
        </p:blipFill>
        <p:spPr>
          <a:xfrm>
            <a:off x="6383338" y="1676400"/>
            <a:ext cx="685800" cy="685800"/>
          </a:xfrm>
          <a:prstGeom prst="rect">
            <a:avLst/>
          </a:prstGeom>
          <a:noFill/>
          <a:ln w="9525">
            <a:noFill/>
          </a:ln>
        </p:spPr>
      </p:pic>
      <p:grpSp>
        <p:nvGrpSpPr>
          <p:cNvPr id="5" name="Group 4"/>
          <p:cNvGrpSpPr/>
          <p:nvPr/>
        </p:nvGrpSpPr>
        <p:grpSpPr>
          <a:xfrm>
            <a:off x="1841500" y="398463"/>
            <a:ext cx="4635500" cy="6154737"/>
            <a:chOff x="1841156" y="457200"/>
            <a:chExt cx="4635844" cy="6155515"/>
          </a:xfrm>
        </p:grpSpPr>
        <p:pic>
          <p:nvPicPr>
            <p:cNvPr id="113680" name="Picture 3"/>
            <p:cNvPicPr>
              <a:picLocks noChangeAspect="1"/>
            </p:cNvPicPr>
            <p:nvPr/>
          </p:nvPicPr>
          <p:blipFill>
            <a:blip r:embed="rId12"/>
            <a:stretch>
              <a:fillRect/>
            </a:stretch>
          </p:blipFill>
          <p:spPr>
            <a:xfrm>
              <a:off x="6121068" y="457200"/>
              <a:ext cx="355932" cy="6155515"/>
            </a:xfrm>
            <a:prstGeom prst="rect">
              <a:avLst/>
            </a:prstGeom>
            <a:noFill/>
            <a:ln w="9525">
              <a:noFill/>
            </a:ln>
          </p:spPr>
        </p:pic>
        <p:pic>
          <p:nvPicPr>
            <p:cNvPr id="113681" name="Picture 2"/>
            <p:cNvPicPr>
              <a:picLocks noChangeAspect="1"/>
            </p:cNvPicPr>
            <p:nvPr/>
          </p:nvPicPr>
          <p:blipFill>
            <a:blip r:embed="rId13"/>
            <a:stretch>
              <a:fillRect/>
            </a:stretch>
          </p:blipFill>
          <p:spPr>
            <a:xfrm>
              <a:off x="1841156" y="485750"/>
              <a:ext cx="368644" cy="6126965"/>
            </a:xfrm>
            <a:prstGeom prst="rect">
              <a:avLst/>
            </a:prstGeom>
            <a:noFill/>
            <a:ln w="9525">
              <a:noFill/>
            </a:ln>
          </p:spPr>
        </p:pic>
      </p:grpSp>
      <p:pic>
        <p:nvPicPr>
          <p:cNvPr id="113678" name="Picture 18"/>
          <p:cNvPicPr>
            <a:picLocks noChangeAspect="1"/>
          </p:cNvPicPr>
          <p:nvPr/>
        </p:nvPicPr>
        <p:blipFill>
          <a:blip r:embed="rId14"/>
          <a:stretch>
            <a:fillRect/>
          </a:stretch>
        </p:blipFill>
        <p:spPr>
          <a:xfrm>
            <a:off x="1196975" y="2438400"/>
            <a:ext cx="784225" cy="2971800"/>
          </a:xfrm>
          <a:prstGeom prst="rect">
            <a:avLst/>
          </a:prstGeom>
          <a:noFill/>
          <a:ln w="9525">
            <a:noFill/>
          </a:ln>
        </p:spPr>
      </p:pic>
      <p:pic>
        <p:nvPicPr>
          <p:cNvPr id="113679" name="Picture 17"/>
          <p:cNvPicPr>
            <a:picLocks noChangeAspect="1"/>
          </p:cNvPicPr>
          <p:nvPr/>
        </p:nvPicPr>
        <p:blipFill>
          <a:blip r:embed="rId15"/>
          <a:stretch>
            <a:fillRect/>
          </a:stretch>
        </p:blipFill>
        <p:spPr>
          <a:xfrm>
            <a:off x="1295400" y="2438400"/>
            <a:ext cx="647700" cy="771525"/>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wipe(left)">
                                      <p:cBhvr>
                                        <p:cTn id="11" dur="500"/>
                                        <p:tgtEl>
                                          <p:spTgt spid="20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60"/>
                                        </p:tgtEl>
                                        <p:attrNameLst>
                                          <p:attrName>style.visibility</p:attrName>
                                        </p:attrNameLst>
                                      </p:cBhvr>
                                      <p:to>
                                        <p:strVal val="visible"/>
                                      </p:to>
                                    </p:set>
                                    <p:animEffect transition="in" filter="wipe(left)">
                                      <p:cBhvr>
                                        <p:cTn id="16" dur="500"/>
                                        <p:tgtEl>
                                          <p:spTgt spid="20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3676"/>
                                        </p:tgtEl>
                                        <p:attrNameLst>
                                          <p:attrName>style.visibility</p:attrName>
                                        </p:attrNameLst>
                                      </p:cBhvr>
                                      <p:to>
                                        <p:strVal val="visible"/>
                                      </p:to>
                                    </p:set>
                                    <p:animEffect transition="in" filter="wipe(left)">
                                      <p:cBhvr>
                                        <p:cTn id="21" dur="500"/>
                                        <p:tgtEl>
                                          <p:spTgt spid="11367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053"/>
                                        </p:tgtEl>
                                        <p:attrNameLst>
                                          <p:attrName>style.visibility</p:attrName>
                                        </p:attrNameLst>
                                      </p:cBhvr>
                                      <p:to>
                                        <p:strVal val="visible"/>
                                      </p:to>
                                    </p:set>
                                    <p:animEffect transition="in" filter="wipe(right)">
                                      <p:cBhvr>
                                        <p:cTn id="26" dur="500"/>
                                        <p:tgtEl>
                                          <p:spTgt spid="20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061"/>
                                        </p:tgtEl>
                                        <p:attrNameLst>
                                          <p:attrName>style.visibility</p:attrName>
                                        </p:attrNameLst>
                                      </p:cBhvr>
                                      <p:to>
                                        <p:strVal val="visible"/>
                                      </p:to>
                                    </p:set>
                                    <p:animEffect transition="in" filter="wipe(right)">
                                      <p:cBhvr>
                                        <p:cTn id="31" dur="500"/>
                                        <p:tgtEl>
                                          <p:spTgt spid="206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3679"/>
                                        </p:tgtEl>
                                        <p:attrNameLst>
                                          <p:attrName>style.visibility</p:attrName>
                                        </p:attrNameLst>
                                      </p:cBhvr>
                                      <p:to>
                                        <p:strVal val="visible"/>
                                      </p:to>
                                    </p:set>
                                    <p:animEffect transition="in" filter="wipe(left)">
                                      <p:cBhvr>
                                        <p:cTn id="36" dur="500"/>
                                        <p:tgtEl>
                                          <p:spTgt spid="1136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56"/>
                                        </p:tgtEl>
                                        <p:attrNameLst>
                                          <p:attrName>style.visibility</p:attrName>
                                        </p:attrNameLst>
                                      </p:cBhvr>
                                      <p:to>
                                        <p:strVal val="visible"/>
                                      </p:to>
                                    </p:set>
                                    <p:animEffect transition="in" filter="wipe(left)">
                                      <p:cBhvr>
                                        <p:cTn id="41" dur="500"/>
                                        <p:tgtEl>
                                          <p:spTgt spid="205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3675"/>
                                        </p:tgtEl>
                                        <p:attrNameLst>
                                          <p:attrName>style.visibility</p:attrName>
                                        </p:attrNameLst>
                                      </p:cBhvr>
                                      <p:to>
                                        <p:strVal val="visible"/>
                                      </p:to>
                                    </p:set>
                                    <p:animEffect transition="in" filter="wipe(left)">
                                      <p:cBhvr>
                                        <p:cTn id="46" dur="500"/>
                                        <p:tgtEl>
                                          <p:spTgt spid="1136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57"/>
                                        </p:tgtEl>
                                        <p:attrNameLst>
                                          <p:attrName>style.visibility</p:attrName>
                                        </p:attrNameLst>
                                      </p:cBhvr>
                                      <p:to>
                                        <p:strVal val="visible"/>
                                      </p:to>
                                    </p:set>
                                    <p:animEffect transition="in" filter="wipe(right)">
                                      <p:cBhvr>
                                        <p:cTn id="51" dur="500"/>
                                        <p:tgtEl>
                                          <p:spTgt spid="205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3678"/>
                                        </p:tgtEl>
                                        <p:attrNameLst>
                                          <p:attrName>style.visibility</p:attrName>
                                        </p:attrNameLst>
                                      </p:cBhvr>
                                      <p:to>
                                        <p:strVal val="visible"/>
                                      </p:to>
                                    </p:set>
                                    <p:animEffect transition="in" filter="wipe(left)">
                                      <p:cBhvr>
                                        <p:cTn id="56" dur="500"/>
                                        <p:tgtEl>
                                          <p:spTgt spid="11367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58"/>
                                        </p:tgtEl>
                                        <p:attrNameLst>
                                          <p:attrName>style.visibility</p:attrName>
                                        </p:attrNameLst>
                                      </p:cBhvr>
                                      <p:to>
                                        <p:strVal val="visible"/>
                                      </p:to>
                                    </p:set>
                                    <p:animEffect transition="in" filter="wipe(left)">
                                      <p:cBhvr>
                                        <p:cTn id="61" dur="500"/>
                                        <p:tgtEl>
                                          <p:spTgt spid="205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13665"/>
                                        </p:tgtEl>
                                        <p:attrNameLst>
                                          <p:attrName>style.visibility</p:attrName>
                                        </p:attrNameLst>
                                      </p:cBhvr>
                                      <p:to>
                                        <p:strVal val="visible"/>
                                      </p:to>
                                    </p:set>
                                    <p:animEffect transition="in" filter="wipe(left)">
                                      <p:cBhvr>
                                        <p:cTn id="66" dur="500"/>
                                        <p:tgtEl>
                                          <p:spTgt spid="11366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059"/>
                                        </p:tgtEl>
                                        <p:attrNameLst>
                                          <p:attrName>style.visibility</p:attrName>
                                        </p:attrNameLst>
                                      </p:cBhvr>
                                      <p:to>
                                        <p:strVal val="visible"/>
                                      </p:to>
                                    </p:set>
                                    <p:animEffect transition="in" filter="wipe(right)">
                                      <p:cBhvr>
                                        <p:cTn id="71"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Text Box 20"/>
          <p:cNvSpPr txBox="1"/>
          <p:nvPr/>
        </p:nvSpPr>
        <p:spPr>
          <a:xfrm>
            <a:off x="76200" y="696913"/>
            <a:ext cx="8839200" cy="4832350"/>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Figure 2.16 shows an example of a use of a proxy server in a local network, such as the network on a campus or in a company. The proxy server is installed in the local network. When an HTTP request is created by any of the clients (browsers), the request is first directed to the proxy server If the proxy server already has the corresponding web page, it sends the response to the client. Otherwise, the proxy server acts as a client and sends the request to the web server in the Internet. When the response is returned, the proxy server makes a copy and stores it in its cache before sending it to the requesting client.</a:t>
            </a:r>
            <a:endParaRPr sz="2800" b="0" i="0">
              <a:latin typeface="Times New Roman" panose="02020603050405020304" pitchFamily="18" charset="0"/>
              <a:ea typeface="Times New Roman" panose="02020603050405020304" pitchFamily="18" charset="0"/>
            </a:endParaRPr>
          </a:p>
        </p:txBody>
      </p:sp>
      <p:grpSp>
        <p:nvGrpSpPr>
          <p:cNvPr id="115714" name="Group 23"/>
          <p:cNvGrpSpPr/>
          <p:nvPr/>
        </p:nvGrpSpPr>
        <p:grpSpPr>
          <a:xfrm>
            <a:off x="0" y="0"/>
            <a:ext cx="9144000" cy="609600"/>
            <a:chOff x="0" y="2448"/>
            <a:chExt cx="5760" cy="384"/>
          </a:xfrm>
        </p:grpSpPr>
        <p:sp>
          <p:nvSpPr>
            <p:cNvPr id="115715"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2.10</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2.16:  </a:t>
            </a:r>
            <a:r>
              <a:rPr sz="2000">
                <a:latin typeface="Times-BoldItalic"/>
              </a:rPr>
              <a:t> Example of a proxy server</a:t>
            </a:r>
            <a:endParaRPr sz="2000">
              <a:solidFill>
                <a:schemeClr val="bg2"/>
              </a:solidFill>
              <a:latin typeface="Times-BoldItalic"/>
            </a:endParaRPr>
          </a:p>
        </p:txBody>
      </p:sp>
      <p:pic>
        <p:nvPicPr>
          <p:cNvPr id="117762" name="Picture 4"/>
          <p:cNvPicPr>
            <a:picLocks noChangeAspect="1"/>
          </p:cNvPicPr>
          <p:nvPr/>
        </p:nvPicPr>
        <p:blipFill>
          <a:blip r:embed="rId1"/>
          <a:stretch>
            <a:fillRect/>
          </a:stretch>
        </p:blipFill>
        <p:spPr>
          <a:xfrm>
            <a:off x="574675" y="1978025"/>
            <a:ext cx="8340725" cy="3355975"/>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138242"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38243"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138244"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38245"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138246"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138247"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38248" name="Text Box 9"/>
          <p:cNvSpPr txBox="1"/>
          <p:nvPr/>
        </p:nvSpPr>
        <p:spPr>
          <a:xfrm>
            <a:off x="1131888" y="0"/>
            <a:ext cx="4327525"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2.3.3  Electronic Mail</a:t>
            </a:r>
            <a:endParaRPr sz="3600">
              <a:solidFill>
                <a:srgbClr val="FF0000"/>
              </a:solidFill>
              <a:latin typeface="Times New Roman" panose="02020603050405020304" pitchFamily="18" charset="0"/>
            </a:endParaRPr>
          </a:p>
        </p:txBody>
      </p:sp>
      <p:sp>
        <p:nvSpPr>
          <p:cNvPr id="6155" name="Rectangle 10"/>
          <p:cNvSpPr>
            <a:spLocks noChangeArrowheads="1"/>
          </p:cNvSpPr>
          <p:nvPr/>
        </p:nvSpPr>
        <p:spPr bwMode="auto">
          <a:xfrm>
            <a:off x="381000" y="1293813"/>
            <a:ext cx="7924800" cy="3540125"/>
          </a:xfrm>
          <a:prstGeom prst="rect">
            <a:avLst/>
          </a:prstGeom>
          <a:solidFill>
            <a:schemeClr val="bg1"/>
          </a:solidFill>
          <a:ln w="9525">
            <a:noFill/>
            <a:miter lim="800000"/>
          </a:ln>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Electronic mail (or e-mail) allows users to exchange messages. The nature of this application, however, is different from other applications discussed so far. In an application such as HTTP or FTP, the server program is running all the time, waiting for a request from a client. When the request arrives, the server provides the service. In the case of electronic mail, the situation is different.</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140290"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0291"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140292"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0293"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140294"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140295"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0296" name="Text Box 9"/>
          <p:cNvSpPr txBox="1"/>
          <p:nvPr/>
        </p:nvSpPr>
        <p:spPr>
          <a:xfrm>
            <a:off x="1143000" y="0"/>
            <a:ext cx="3340100"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2.3.3  Continued</a:t>
            </a:r>
            <a:endParaRPr sz="3600">
              <a:solidFill>
                <a:srgbClr val="FF0000"/>
              </a:solidFill>
              <a:latin typeface="Times New Roman" panose="02020603050405020304" pitchFamily="18" charset="0"/>
            </a:endParaRPr>
          </a:p>
        </p:txBody>
      </p:sp>
      <p:sp>
        <p:nvSpPr>
          <p:cNvPr id="6155" name="Rectangle 10"/>
          <p:cNvSpPr>
            <a:spLocks noChangeArrowheads="1"/>
          </p:cNvSpPr>
          <p:nvPr/>
        </p:nvSpPr>
        <p:spPr bwMode="auto">
          <a:xfrm>
            <a:off x="381000" y="1293813"/>
            <a:ext cx="7924800" cy="4832350"/>
          </a:xfrm>
          <a:prstGeom prst="rect">
            <a:avLst/>
          </a:prstGeom>
          <a:solidFill>
            <a:schemeClr val="bg1"/>
          </a:solidFill>
          <a:ln w="9525">
            <a:noFill/>
            <a:miter lim="800000"/>
          </a:ln>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First, e-mail is considered a one-way transaction. When Alice sends an e-mail to Bob, she may expect a response, but this is not a mandate. Bob may or may not respond. If he does respond, it is another one-way transaction. Second, it is neither feasible nor logical for Bob to run a server program and wait until someone sends an e-mail to him. Bob may turn off his computer when he is not using it. This means that the idea of client/ server programming should be implemented in another way: using some intermediate computers (servers). </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142338"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2339"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142340"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2341"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142342"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142343"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2344" name="Text Box 9"/>
          <p:cNvSpPr txBox="1"/>
          <p:nvPr/>
        </p:nvSpPr>
        <p:spPr>
          <a:xfrm>
            <a:off x="1143000" y="0"/>
            <a:ext cx="35448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2.3.3  (continued)</a:t>
            </a:r>
            <a:endParaRPr sz="3600">
              <a:solidFill>
                <a:srgbClr val="FF0000"/>
              </a:solidFill>
              <a:latin typeface="Times New Roman" panose="02020603050405020304" pitchFamily="18" charset="0"/>
            </a:endParaRPr>
          </a:p>
        </p:txBody>
      </p:sp>
      <p:sp>
        <p:nvSpPr>
          <p:cNvPr id="12" name="Rectangle 11"/>
          <p:cNvSpPr/>
          <p:nvPr/>
        </p:nvSpPr>
        <p:spPr>
          <a:xfrm>
            <a:off x="228600" y="12954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Architecture</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4" name="Rectangle 13"/>
          <p:cNvSpPr/>
          <p:nvPr/>
        </p:nvSpPr>
        <p:spPr>
          <a:xfrm>
            <a:off x="228600" y="24384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User Agent</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7" name="Rectangle 16"/>
          <p:cNvSpPr/>
          <p:nvPr/>
        </p:nvSpPr>
        <p:spPr>
          <a:xfrm>
            <a:off x="762000" y="3113088"/>
            <a:ext cx="7831138" cy="2678113"/>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Sending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Mail</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Receiving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Mail</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Addresses</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Mailing </a:t>
            </a: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List or Group List</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14438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4387"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14438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438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144390"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14439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4392" name="Text Box 9"/>
          <p:cNvSpPr txBox="1"/>
          <p:nvPr/>
        </p:nvSpPr>
        <p:spPr>
          <a:xfrm>
            <a:off x="1143000" y="0"/>
            <a:ext cx="35448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2.3.1  (continued)</a:t>
            </a:r>
            <a:endParaRPr sz="3600">
              <a:solidFill>
                <a:srgbClr val="FF0000"/>
              </a:solidFill>
              <a:latin typeface="Times New Roman" panose="02020603050405020304" pitchFamily="18" charset="0"/>
            </a:endParaRPr>
          </a:p>
        </p:txBody>
      </p:sp>
      <p:sp>
        <p:nvSpPr>
          <p:cNvPr id="17" name="Rectangle 16"/>
          <p:cNvSpPr/>
          <p:nvPr/>
        </p:nvSpPr>
        <p:spPr>
          <a:xfrm>
            <a:off x="304800" y="12954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MIME</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8" name="Rectangle 17"/>
          <p:cNvSpPr/>
          <p:nvPr/>
        </p:nvSpPr>
        <p:spPr>
          <a:xfrm>
            <a:off x="906463" y="1890713"/>
            <a:ext cx="7831138" cy="660400"/>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MIME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Headers</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20" name="Rectangle 19"/>
          <p:cNvSpPr/>
          <p:nvPr/>
        </p:nvSpPr>
        <p:spPr>
          <a:xfrm>
            <a:off x="384175" y="28956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Web-Based Mail</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21" name="Rectangle 20"/>
          <p:cNvSpPr/>
          <p:nvPr/>
        </p:nvSpPr>
        <p:spPr>
          <a:xfrm>
            <a:off x="1044575" y="3733800"/>
            <a:ext cx="7831138" cy="1384300"/>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Case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I</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Case </a:t>
            </a: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II</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22" name="Rectangle 21"/>
          <p:cNvSpPr/>
          <p:nvPr/>
        </p:nvSpPr>
        <p:spPr>
          <a:xfrm>
            <a:off x="384175" y="5141913"/>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E-Mail Security</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14"/>
          <p:cNvSpPr/>
          <p:nvPr/>
        </p:nvSpPr>
        <p:spPr>
          <a:xfrm>
            <a:off x="152400" y="133350"/>
            <a:ext cx="8153400" cy="400050"/>
          </a:xfrm>
          <a:prstGeom prst="rect">
            <a:avLst/>
          </a:prstGeom>
          <a:solidFill>
            <a:schemeClr val="bg1"/>
          </a:solidFill>
          <a:ln w="9525">
            <a:noFill/>
          </a:ln>
        </p:spPr>
        <p:txBody>
          <a:bodyPr anchor="ctr" anchorCtr="0">
            <a:spAutoFit/>
          </a:bodyPr>
          <a:p>
            <a:pPr eaLnBrk="0" hangingPunct="0"/>
            <a:r>
              <a:rPr sz="2000">
                <a:solidFill>
                  <a:srgbClr val="FF0000"/>
                </a:solidFill>
                <a:latin typeface="Times-BoldItalic"/>
              </a:rPr>
              <a:t>Figure 2.1:  </a:t>
            </a:r>
            <a:r>
              <a:rPr sz="2000">
                <a:latin typeface="Times-BoldItalic"/>
              </a:rPr>
              <a:t>Logical connection at the application layer</a:t>
            </a:r>
            <a:endParaRPr sz="2000">
              <a:latin typeface="Times-BoldItalic"/>
            </a:endParaRPr>
          </a:p>
        </p:txBody>
      </p:sp>
      <p:pic>
        <p:nvPicPr>
          <p:cNvPr id="35842" name="Picture 8"/>
          <p:cNvPicPr>
            <a:picLocks noChangeAspect="1"/>
          </p:cNvPicPr>
          <p:nvPr/>
        </p:nvPicPr>
        <p:blipFill>
          <a:blip r:embed="rId1"/>
          <a:stretch>
            <a:fillRect/>
          </a:stretch>
        </p:blipFill>
        <p:spPr>
          <a:xfrm>
            <a:off x="2667000" y="685800"/>
            <a:ext cx="5334000" cy="5726113"/>
          </a:xfrm>
          <a:prstGeom prst="rect">
            <a:avLst/>
          </a:prstGeom>
          <a:noFill/>
          <a:ln w="9525">
            <a:noFill/>
          </a:ln>
        </p:spPr>
      </p:pic>
      <p:pic>
        <p:nvPicPr>
          <p:cNvPr id="6153" name="Picture 9"/>
          <p:cNvPicPr>
            <a:picLocks noChangeAspect="1"/>
          </p:cNvPicPr>
          <p:nvPr/>
        </p:nvPicPr>
        <p:blipFill>
          <a:blip r:embed="rId2"/>
          <a:stretch>
            <a:fillRect/>
          </a:stretch>
        </p:blipFill>
        <p:spPr>
          <a:xfrm>
            <a:off x="6886575" y="2133600"/>
            <a:ext cx="247650" cy="1803400"/>
          </a:xfrm>
          <a:prstGeom prst="rect">
            <a:avLst/>
          </a:prstGeom>
          <a:noFill/>
          <a:ln w="9525">
            <a:noFill/>
          </a:ln>
        </p:spPr>
      </p:pic>
      <p:pic>
        <p:nvPicPr>
          <p:cNvPr id="6151" name="Picture 7"/>
          <p:cNvPicPr>
            <a:picLocks noChangeAspect="1"/>
          </p:cNvPicPr>
          <p:nvPr/>
        </p:nvPicPr>
        <p:blipFill>
          <a:blip r:embed="rId3"/>
          <a:stretch>
            <a:fillRect/>
          </a:stretch>
        </p:blipFill>
        <p:spPr>
          <a:xfrm>
            <a:off x="762000" y="3352800"/>
            <a:ext cx="2230438" cy="1566863"/>
          </a:xfrm>
          <a:prstGeom prst="rect">
            <a:avLst/>
          </a:prstGeom>
          <a:noFill/>
          <a:ln w="9525">
            <a:noFill/>
          </a:ln>
        </p:spPr>
      </p:pic>
      <p:pic>
        <p:nvPicPr>
          <p:cNvPr id="6152" name="Picture 8"/>
          <p:cNvPicPr>
            <a:picLocks noChangeAspect="1"/>
          </p:cNvPicPr>
          <p:nvPr/>
        </p:nvPicPr>
        <p:blipFill>
          <a:blip r:embed="rId4"/>
          <a:stretch>
            <a:fillRect/>
          </a:stretch>
        </p:blipFill>
        <p:spPr>
          <a:xfrm>
            <a:off x="5715000" y="901700"/>
            <a:ext cx="1295400" cy="4572000"/>
          </a:xfrm>
          <a:prstGeom prst="rect">
            <a:avLst/>
          </a:prstGeom>
          <a:noFill/>
          <a:ln w="9525">
            <a:noFill/>
          </a:ln>
        </p:spPr>
      </p:pic>
      <p:sp>
        <p:nvSpPr>
          <p:cNvPr id="6" name="Slide Number Placeholder 5"/>
          <p:cNvSpPr txBox="1">
            <a:spLocks noGrp="1"/>
          </p:cNvSpPr>
          <p:nvPr/>
        </p:nvSpPr>
        <p:spPr>
          <a:xfrm>
            <a:off x="76200" y="6553200"/>
            <a:ext cx="228600" cy="228600"/>
          </a:xfrm>
          <a:prstGeom prst="rect">
            <a:avLst/>
          </a:prstGeom>
          <a:noFill/>
        </p:spPr>
        <p:txBody>
          <a:bodyPr vert="horz" lIns="0" rIns="0" anchor="b"/>
          <a:p>
            <a:pPr algn="r"/>
            <a:r>
              <a:rPr sz="1200">
                <a:solidFill>
                  <a:srgbClr val="000000"/>
                </a:solidFill>
                <a:latin typeface="Baby Kruffy"/>
              </a:rPr>
              <a:t>2.</a:t>
            </a:r>
            <a:fld id="{9A0DB2DC-4C9A-4742-B13C-FB6460FD3503}" type="slidenum">
              <a:rPr lang="en-US" sz="1200">
                <a:solidFill>
                  <a:srgbClr val="000000"/>
                </a:solidFill>
                <a:latin typeface="Baby Kruffy"/>
              </a:rPr>
            </a:fld>
            <a:endParaRPr lang="en-US" sz="120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p:cTn id="7" dur="500" fill="hold"/>
                                        <p:tgtEl>
                                          <p:spTgt spid="35842"/>
                                        </p:tgtEl>
                                        <p:attrNameLst>
                                          <p:attrName>ppt_w</p:attrName>
                                        </p:attrNameLst>
                                      </p:cBhvr>
                                      <p:tavLst>
                                        <p:tav tm="0">
                                          <p:val>
                                            <p:fltVal val="0.000000"/>
                                          </p:val>
                                        </p:tav>
                                        <p:tav tm="100000">
                                          <p:val>
                                            <p:strVal val="#ppt_w"/>
                                          </p:val>
                                        </p:tav>
                                      </p:tavLst>
                                    </p:anim>
                                    <p:anim calcmode="lin" valueType="num">
                                      <p:cBhvr>
                                        <p:cTn id="8" dur="500" fill="hold"/>
                                        <p:tgtEl>
                                          <p:spTgt spid="35842"/>
                                        </p:tgtEl>
                                        <p:attrNameLst>
                                          <p:attrName>ppt_h</p:attrName>
                                        </p:attrNameLst>
                                      </p:cBhvr>
                                      <p:tavLst>
                                        <p:tav tm="0">
                                          <p:val>
                                            <p:fltVal val="0.000000"/>
                                          </p:val>
                                        </p:tav>
                                        <p:tav tm="100000">
                                          <p:val>
                                            <p:strVal val="#ppt_h"/>
                                          </p:val>
                                        </p:tav>
                                      </p:tavLst>
                                    </p:anim>
                                    <p:animEffect transition="in" filter="fade">
                                      <p:cBhvr>
                                        <p:cTn id="9" dur="500"/>
                                        <p:tgtEl>
                                          <p:spTgt spid="3584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wipe(left)">
                                      <p:cBhvr>
                                        <p:cTn id="14" dur="3250"/>
                                        <p:tgtEl>
                                          <p:spTgt spid="615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6153"/>
                                        </p:tgtEl>
                                        <p:attrNameLst>
                                          <p:attrName>style.visibility</p:attrName>
                                        </p:attrNameLst>
                                      </p:cBhvr>
                                      <p:to>
                                        <p:strVal val="visible"/>
                                      </p:to>
                                    </p:set>
                                    <p:anim calcmode="lin" valueType="num">
                                      <p:cBhvr>
                                        <p:cTn id="19" dur="1000" fill="hold"/>
                                        <p:tgtEl>
                                          <p:spTgt spid="6153"/>
                                        </p:tgtEl>
                                        <p:attrNameLst>
                                          <p:attrName>ppt_w</p:attrName>
                                        </p:attrNameLst>
                                      </p:cBhvr>
                                      <p:tavLst>
                                        <p:tav tm="0">
                                          <p:val>
                                            <p:fltVal val="0.000000"/>
                                          </p:val>
                                        </p:tav>
                                        <p:tav tm="100000">
                                          <p:val>
                                            <p:strVal val="#ppt_w"/>
                                          </p:val>
                                        </p:tav>
                                      </p:tavLst>
                                    </p:anim>
                                    <p:anim calcmode="lin" valueType="num">
                                      <p:cBhvr>
                                        <p:cTn id="20" dur="1000" fill="hold"/>
                                        <p:tgtEl>
                                          <p:spTgt spid="6153"/>
                                        </p:tgtEl>
                                        <p:attrNameLst>
                                          <p:attrName>ppt_h</p:attrName>
                                        </p:attrNameLst>
                                      </p:cBhvr>
                                      <p:tavLst>
                                        <p:tav tm="0">
                                          <p:val>
                                            <p:fltVal val="0.000000"/>
                                          </p:val>
                                        </p:tav>
                                        <p:tav tm="100000">
                                          <p:val>
                                            <p:strVal val="#ppt_h"/>
                                          </p:val>
                                        </p:tav>
                                      </p:tavLst>
                                    </p:anim>
                                    <p:anim calcmode="lin" valueType="num">
                                      <p:cBhvr>
                                        <p:cTn id="21" dur="1000" fill="hold"/>
                                        <p:tgtEl>
                                          <p:spTgt spid="6153"/>
                                        </p:tgtEl>
                                        <p:attrNameLst>
                                          <p:attrName>style.rotation</p:attrName>
                                        </p:attrNameLst>
                                      </p:cBhvr>
                                      <p:tavLst>
                                        <p:tav tm="0">
                                          <p:val>
                                            <p:fltVal val="90.000000"/>
                                          </p:val>
                                        </p:tav>
                                        <p:tav tm="100000">
                                          <p:val>
                                            <p:fltVal val="0.000000"/>
                                          </p:val>
                                        </p:tav>
                                      </p:tavLst>
                                    </p:anim>
                                    <p:animEffect transition="in" filter="fade">
                                      <p:cBhvr>
                                        <p:cTn id="22" dur="1000"/>
                                        <p:tgtEl>
                                          <p:spTgt spid="6153"/>
                                        </p:tgtEl>
                                      </p:cBhvr>
                                    </p:animEffect>
                                  </p:childTnLst>
                                  <p:subTnLst>
                                    <p:audio>
                                      <p:cMediaNode>
                                        <p:cTn display="0" masterRel="sameClick">
                                          <p:stCondLst>
                                            <p:cond evt="begin" delay="0">
                                              <p:tn val="17"/>
                                            </p:cond>
                                          </p:stCondLst>
                                          <p:endCondLst>
                                            <p:cond evt="onStopAudio" delay="0">
                                              <p:tgtEl>
                                                <p:sldTgt/>
                                              </p:tgtEl>
                                            </p:cond>
                                          </p:endCondLst>
                                        </p:cTn>
                                        <p:tgtEl>
                                          <p:sndTgt r:embed="rId5" name="bomb.wav"/>
                                        </p:tgtEl>
                                      </p:cMediaNode>
                                    </p:audio>
                                  </p:sub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6151"/>
                                        </p:tgtEl>
                                        <p:attrNameLst>
                                          <p:attrName>style.visibility</p:attrName>
                                        </p:attrNameLst>
                                      </p:cBhvr>
                                      <p:to>
                                        <p:strVal val="visible"/>
                                      </p:to>
                                    </p:set>
                                    <p:animEffect transition="in" filter="wipe(down)">
                                      <p:cBhvr>
                                        <p:cTn id="27" dur="580">
                                          <p:stCondLst>
                                            <p:cond delay="0"/>
                                          </p:stCondLst>
                                        </p:cTn>
                                        <p:tgtEl>
                                          <p:spTgt spid="6151"/>
                                        </p:tgtEl>
                                      </p:cBhvr>
                                    </p:animEffect>
                                    <p:anim calcmode="lin" valueType="num">
                                      <p:cBhvr>
                                        <p:cTn id="28" dur="1822" tmFilter="0,0; 0.14,0.36; 0.43,0.73; 0.71,0.91; 1.0,1.0">
                                          <p:stCondLst>
                                            <p:cond delay="0"/>
                                          </p:stCondLst>
                                        </p:cTn>
                                        <p:tgtEl>
                                          <p:spTgt spid="6151"/>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151"/>
                                        </p:tgtEl>
                                        <p:attrNameLst>
                                          <p:attrName>ppt_y</p:attrName>
                                        </p:attrNameLst>
                                      </p:cBhvr>
                                      <p:tavLst>
                                        <p:tav tm="0" fmla="#ppt_y-sin(pi*$)/3">
                                          <p:val>
                                            <p:fltVal val="0.500000"/>
                                          </p:val>
                                        </p:tav>
                                        <p:tav tm="100000">
                                          <p:val>
                                            <p:fltVal val="1.000000"/>
                                          </p:val>
                                        </p:tav>
                                      </p:tavLst>
                                    </p:anim>
                                    <p:anim calcmode="lin" valueType="num">
                                      <p:cBhvr>
                                        <p:cTn id="30" dur="664" tmFilter="0, 0; 0.125,0.2665; 0.25,0.4; 0.375,0.465; 0.5,0.5;  0.625,0.535; 0.75,0.6; 0.875,0.7335; 1,1">
                                          <p:stCondLst>
                                            <p:cond delay="664"/>
                                          </p:stCondLst>
                                        </p:cTn>
                                        <p:tgtEl>
                                          <p:spTgt spid="6151"/>
                                        </p:tgtEl>
                                        <p:attrNameLst>
                                          <p:attrName>ppt_y</p:attrName>
                                        </p:attrNameLst>
                                      </p:cBhvr>
                                      <p:tavLst>
                                        <p:tav tm="0" fmla="#ppt_y-sin(pi*$)/9">
                                          <p:val>
                                            <p:fltVal val="0.000000"/>
                                          </p:val>
                                        </p:tav>
                                        <p:tav tm="100000">
                                          <p:val>
                                            <p:fltVal val="1.000000"/>
                                          </p:val>
                                        </p:tav>
                                      </p:tavLst>
                                    </p:anim>
                                    <p:anim calcmode="lin" valueType="num">
                                      <p:cBhvr>
                                        <p:cTn id="31" dur="332" tmFilter="0, 0; 0.125,0.2665; 0.25,0.4; 0.375,0.465; 0.5,0.5;  0.625,0.535; 0.75,0.6; 0.875,0.7335; 1,1">
                                          <p:stCondLst>
                                            <p:cond delay="1324"/>
                                          </p:stCondLst>
                                        </p:cTn>
                                        <p:tgtEl>
                                          <p:spTgt spid="6151"/>
                                        </p:tgtEl>
                                        <p:attrNameLst>
                                          <p:attrName>ppt_y</p:attrName>
                                        </p:attrNameLst>
                                      </p:cBhvr>
                                      <p:tavLst>
                                        <p:tav tm="0" fmla="#ppt_y-sin(pi*$)/27">
                                          <p:val>
                                            <p:fltVal val="0.000000"/>
                                          </p:val>
                                        </p:tav>
                                        <p:tav tm="100000">
                                          <p:val>
                                            <p:fltVal val="1.000000"/>
                                          </p:val>
                                        </p:tav>
                                      </p:tavLst>
                                    </p:anim>
                                    <p:anim calcmode="lin" valueType="num">
                                      <p:cBhvr>
                                        <p:cTn id="32" dur="164" tmFilter="0, 0; 0.125,0.2665; 0.25,0.4; 0.375,0.465; 0.5,0.5;  0.625,0.535; 0.75,0.6; 0.875,0.7335; 1,1">
                                          <p:stCondLst>
                                            <p:cond delay="1656"/>
                                          </p:stCondLst>
                                        </p:cTn>
                                        <p:tgtEl>
                                          <p:spTgt spid="6151"/>
                                        </p:tgtEl>
                                        <p:attrNameLst>
                                          <p:attrName>ppt_y</p:attrName>
                                        </p:attrNameLst>
                                      </p:cBhvr>
                                      <p:tavLst>
                                        <p:tav tm="0" fmla="#ppt_y-sin(pi*$)/81">
                                          <p:val>
                                            <p:fltVal val="0.000000"/>
                                          </p:val>
                                        </p:tav>
                                        <p:tav tm="100000">
                                          <p:val>
                                            <p:fltVal val="1.000000"/>
                                          </p:val>
                                        </p:tav>
                                      </p:tavLst>
                                    </p:anim>
                                    <p:animScale>
                                      <p:cBhvr>
                                        <p:cTn id="33" dur="26">
                                          <p:stCondLst>
                                            <p:cond delay="650"/>
                                          </p:stCondLst>
                                        </p:cTn>
                                        <p:tgtEl>
                                          <p:spTgt spid="6151"/>
                                        </p:tgtEl>
                                      </p:cBhvr>
                                      <p:to x="100000" y="60000"/>
                                    </p:animScale>
                                    <p:animScale>
                                      <p:cBhvr>
                                        <p:cTn id="34" dur="166" decel="50000">
                                          <p:stCondLst>
                                            <p:cond delay="676"/>
                                          </p:stCondLst>
                                        </p:cTn>
                                        <p:tgtEl>
                                          <p:spTgt spid="6151"/>
                                        </p:tgtEl>
                                      </p:cBhvr>
                                      <p:to x="100000" y="100000"/>
                                    </p:animScale>
                                    <p:animScale>
                                      <p:cBhvr>
                                        <p:cTn id="35" dur="26">
                                          <p:stCondLst>
                                            <p:cond delay="1312"/>
                                          </p:stCondLst>
                                        </p:cTn>
                                        <p:tgtEl>
                                          <p:spTgt spid="6151"/>
                                        </p:tgtEl>
                                      </p:cBhvr>
                                      <p:to x="100000" y="80000"/>
                                    </p:animScale>
                                    <p:animScale>
                                      <p:cBhvr>
                                        <p:cTn id="36" dur="166" decel="50000">
                                          <p:stCondLst>
                                            <p:cond delay="1338"/>
                                          </p:stCondLst>
                                        </p:cTn>
                                        <p:tgtEl>
                                          <p:spTgt spid="6151"/>
                                        </p:tgtEl>
                                      </p:cBhvr>
                                      <p:to x="100000" y="100000"/>
                                    </p:animScale>
                                    <p:animScale>
                                      <p:cBhvr>
                                        <p:cTn id="37" dur="26">
                                          <p:stCondLst>
                                            <p:cond delay="1642"/>
                                          </p:stCondLst>
                                        </p:cTn>
                                        <p:tgtEl>
                                          <p:spTgt spid="6151"/>
                                        </p:tgtEl>
                                      </p:cBhvr>
                                      <p:to x="100000" y="90000"/>
                                    </p:animScale>
                                    <p:animScale>
                                      <p:cBhvr>
                                        <p:cTn id="38" dur="166" decel="50000">
                                          <p:stCondLst>
                                            <p:cond delay="1668"/>
                                          </p:stCondLst>
                                        </p:cTn>
                                        <p:tgtEl>
                                          <p:spTgt spid="6151"/>
                                        </p:tgtEl>
                                      </p:cBhvr>
                                      <p:to x="100000" y="100000"/>
                                    </p:animScale>
                                    <p:animScale>
                                      <p:cBhvr>
                                        <p:cTn id="39" dur="26">
                                          <p:stCondLst>
                                            <p:cond delay="1808"/>
                                          </p:stCondLst>
                                        </p:cTn>
                                        <p:tgtEl>
                                          <p:spTgt spid="6151"/>
                                        </p:tgtEl>
                                      </p:cBhvr>
                                      <p:to x="100000" y="95000"/>
                                    </p:animScale>
                                    <p:animScale>
                                      <p:cBhvr>
                                        <p:cTn id="40" dur="166" decel="50000">
                                          <p:stCondLst>
                                            <p:cond delay="1834"/>
                                          </p:stCondLst>
                                        </p:cTn>
                                        <p:tgtEl>
                                          <p:spTgt spid="615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146434"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6435"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146436"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6437"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146438"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146439"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146440" name="Text Box 9"/>
          <p:cNvSpPr txBox="1"/>
          <p:nvPr/>
        </p:nvSpPr>
        <p:spPr>
          <a:xfrm>
            <a:off x="1143000" y="0"/>
            <a:ext cx="35448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2.3.1  (continued)</a:t>
            </a:r>
            <a:endParaRPr sz="3600">
              <a:solidFill>
                <a:srgbClr val="FF0000"/>
              </a:solidFill>
              <a:latin typeface="Times New Roman" panose="02020603050405020304" pitchFamily="18" charset="0"/>
            </a:endParaRPr>
          </a:p>
        </p:txBody>
      </p:sp>
      <p:sp>
        <p:nvSpPr>
          <p:cNvPr id="13" name="Rectangle 12"/>
          <p:cNvSpPr/>
          <p:nvPr/>
        </p:nvSpPr>
        <p:spPr>
          <a:xfrm>
            <a:off x="228600" y="11430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Message Transfer Agent: SMTP</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5" name="Rectangle 14"/>
          <p:cNvSpPr/>
          <p:nvPr/>
        </p:nvSpPr>
        <p:spPr>
          <a:xfrm>
            <a:off x="228600" y="36576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Message Access Agent: POP and IMAP</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6" name="Rectangle 15"/>
          <p:cNvSpPr/>
          <p:nvPr/>
        </p:nvSpPr>
        <p:spPr>
          <a:xfrm>
            <a:off x="749300" y="1981200"/>
            <a:ext cx="7831138" cy="1384300"/>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Commands and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Responses</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Mail Transfer Phases</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9" name="Rectangle 18"/>
          <p:cNvSpPr/>
          <p:nvPr/>
        </p:nvSpPr>
        <p:spPr>
          <a:xfrm>
            <a:off x="749300" y="4483100"/>
            <a:ext cx="7831138" cy="1384300"/>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POP3</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IMAP4</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2.19:  </a:t>
            </a:r>
            <a:r>
              <a:rPr sz="2000">
                <a:latin typeface="Times-BoldItalic"/>
              </a:rPr>
              <a:t>Common scenario</a:t>
            </a:r>
            <a:endParaRPr sz="2000">
              <a:solidFill>
                <a:schemeClr val="bg2"/>
              </a:solidFill>
              <a:latin typeface="Times-BoldItalic"/>
            </a:endParaRPr>
          </a:p>
        </p:txBody>
      </p:sp>
      <p:pic>
        <p:nvPicPr>
          <p:cNvPr id="148482" name="Picture 6"/>
          <p:cNvPicPr>
            <a:picLocks noChangeAspect="1"/>
          </p:cNvPicPr>
          <p:nvPr/>
        </p:nvPicPr>
        <p:blipFill>
          <a:blip r:embed="rId1"/>
          <a:stretch>
            <a:fillRect/>
          </a:stretch>
        </p:blipFill>
        <p:spPr>
          <a:xfrm>
            <a:off x="152400" y="1812925"/>
            <a:ext cx="8726488" cy="4611688"/>
          </a:xfrm>
          <a:prstGeom prst="rect">
            <a:avLst/>
          </a:prstGeom>
          <a:noFill/>
          <a:ln w="9525">
            <a:noFill/>
          </a:ln>
        </p:spPr>
      </p:pic>
      <p:pic>
        <p:nvPicPr>
          <p:cNvPr id="35847" name="Picture 7"/>
          <p:cNvPicPr>
            <a:picLocks noChangeAspect="1"/>
          </p:cNvPicPr>
          <p:nvPr/>
        </p:nvPicPr>
        <p:blipFill>
          <a:blip r:embed="rId2"/>
          <a:stretch>
            <a:fillRect/>
          </a:stretch>
        </p:blipFill>
        <p:spPr>
          <a:xfrm>
            <a:off x="3429000" y="976313"/>
            <a:ext cx="2557463" cy="808037"/>
          </a:xfrm>
          <a:prstGeom prst="rect">
            <a:avLst/>
          </a:prstGeom>
          <a:noFill/>
          <a:ln w="9525">
            <a:noFill/>
          </a:ln>
        </p:spPr>
      </p:pic>
      <p:pic>
        <p:nvPicPr>
          <p:cNvPr id="35848" name="Picture 8"/>
          <p:cNvPicPr>
            <a:picLocks noChangeAspect="1"/>
          </p:cNvPicPr>
          <p:nvPr/>
        </p:nvPicPr>
        <p:blipFill>
          <a:blip r:embed="rId3"/>
          <a:stretch>
            <a:fillRect/>
          </a:stretch>
        </p:blipFill>
        <p:spPr>
          <a:xfrm>
            <a:off x="628650" y="2133600"/>
            <a:ext cx="666750" cy="220663"/>
          </a:xfrm>
          <a:prstGeom prst="rect">
            <a:avLst/>
          </a:prstGeom>
          <a:noFill/>
          <a:ln w="9525">
            <a:noFill/>
          </a:ln>
        </p:spPr>
      </p:pic>
      <p:pic>
        <p:nvPicPr>
          <p:cNvPr id="35849" name="Picture 9"/>
          <p:cNvPicPr>
            <a:picLocks noChangeAspect="1"/>
          </p:cNvPicPr>
          <p:nvPr/>
        </p:nvPicPr>
        <p:blipFill>
          <a:blip r:embed="rId4"/>
          <a:stretch>
            <a:fillRect/>
          </a:stretch>
        </p:blipFill>
        <p:spPr>
          <a:xfrm>
            <a:off x="2057400" y="2295525"/>
            <a:ext cx="895350" cy="1171575"/>
          </a:xfrm>
          <a:prstGeom prst="rect">
            <a:avLst/>
          </a:prstGeom>
          <a:noFill/>
          <a:ln w="9525">
            <a:noFill/>
          </a:ln>
        </p:spPr>
      </p:pic>
      <p:pic>
        <p:nvPicPr>
          <p:cNvPr id="35850" name="Picture 10"/>
          <p:cNvPicPr>
            <a:picLocks noChangeAspect="1"/>
          </p:cNvPicPr>
          <p:nvPr/>
        </p:nvPicPr>
        <p:blipFill>
          <a:blip r:embed="rId5"/>
          <a:stretch>
            <a:fillRect/>
          </a:stretch>
        </p:blipFill>
        <p:spPr>
          <a:xfrm>
            <a:off x="2819400" y="4149725"/>
            <a:ext cx="382588" cy="498475"/>
          </a:xfrm>
          <a:prstGeom prst="rect">
            <a:avLst/>
          </a:prstGeom>
          <a:noFill/>
          <a:ln w="9525">
            <a:noFill/>
          </a:ln>
        </p:spPr>
      </p:pic>
      <p:pic>
        <p:nvPicPr>
          <p:cNvPr id="35852" name="Picture 12"/>
          <p:cNvPicPr>
            <a:picLocks noChangeAspect="1"/>
          </p:cNvPicPr>
          <p:nvPr/>
        </p:nvPicPr>
        <p:blipFill>
          <a:blip r:embed="rId6"/>
          <a:stretch>
            <a:fillRect/>
          </a:stretch>
        </p:blipFill>
        <p:spPr>
          <a:xfrm>
            <a:off x="2819400" y="5095875"/>
            <a:ext cx="382588" cy="314325"/>
          </a:xfrm>
          <a:prstGeom prst="rect">
            <a:avLst/>
          </a:prstGeom>
          <a:noFill/>
          <a:ln w="9525">
            <a:noFill/>
          </a:ln>
        </p:spPr>
      </p:pic>
      <p:pic>
        <p:nvPicPr>
          <p:cNvPr id="35853" name="Picture 13"/>
          <p:cNvPicPr>
            <a:picLocks noChangeAspect="1"/>
          </p:cNvPicPr>
          <p:nvPr/>
        </p:nvPicPr>
        <p:blipFill>
          <a:blip r:embed="rId7"/>
          <a:stretch>
            <a:fillRect/>
          </a:stretch>
        </p:blipFill>
        <p:spPr>
          <a:xfrm>
            <a:off x="3603625" y="5070475"/>
            <a:ext cx="1425575" cy="331788"/>
          </a:xfrm>
          <a:prstGeom prst="rect">
            <a:avLst/>
          </a:prstGeom>
          <a:noFill/>
          <a:ln w="9525">
            <a:noFill/>
          </a:ln>
        </p:spPr>
      </p:pic>
      <p:pic>
        <p:nvPicPr>
          <p:cNvPr id="35855" name="Picture 15"/>
          <p:cNvPicPr>
            <a:picLocks noChangeAspect="1"/>
          </p:cNvPicPr>
          <p:nvPr/>
        </p:nvPicPr>
        <p:blipFill>
          <a:blip r:embed="rId8"/>
          <a:stretch>
            <a:fillRect/>
          </a:stretch>
        </p:blipFill>
        <p:spPr>
          <a:xfrm>
            <a:off x="5867400" y="5029200"/>
            <a:ext cx="314325" cy="306388"/>
          </a:xfrm>
          <a:prstGeom prst="rect">
            <a:avLst/>
          </a:prstGeom>
          <a:noFill/>
          <a:ln w="9525">
            <a:noFill/>
          </a:ln>
        </p:spPr>
      </p:pic>
      <p:pic>
        <p:nvPicPr>
          <p:cNvPr id="35857" name="Picture 17"/>
          <p:cNvPicPr>
            <a:picLocks noChangeAspect="1"/>
          </p:cNvPicPr>
          <p:nvPr/>
        </p:nvPicPr>
        <p:blipFill>
          <a:blip r:embed="rId9"/>
          <a:stretch>
            <a:fillRect/>
          </a:stretch>
        </p:blipFill>
        <p:spPr>
          <a:xfrm>
            <a:off x="5849938" y="4149725"/>
            <a:ext cx="350837" cy="392113"/>
          </a:xfrm>
          <a:prstGeom prst="rect">
            <a:avLst/>
          </a:prstGeom>
          <a:noFill/>
          <a:ln w="9525">
            <a:noFill/>
          </a:ln>
        </p:spPr>
      </p:pic>
      <p:pic>
        <p:nvPicPr>
          <p:cNvPr id="35859" name="Picture 19"/>
          <p:cNvPicPr>
            <a:picLocks noChangeAspect="1"/>
          </p:cNvPicPr>
          <p:nvPr/>
        </p:nvPicPr>
        <p:blipFill>
          <a:blip r:embed="rId10"/>
          <a:stretch>
            <a:fillRect/>
          </a:stretch>
        </p:blipFill>
        <p:spPr>
          <a:xfrm>
            <a:off x="5881688" y="2354263"/>
            <a:ext cx="1028700" cy="1227137"/>
          </a:xfrm>
          <a:prstGeom prst="rect">
            <a:avLst/>
          </a:prstGeom>
          <a:noFill/>
          <a:ln w="9525">
            <a:noFill/>
          </a:ln>
        </p:spPr>
      </p:pic>
      <p:pic>
        <p:nvPicPr>
          <p:cNvPr id="35860" name="Picture 20"/>
          <p:cNvPicPr>
            <a:picLocks noChangeAspect="1"/>
          </p:cNvPicPr>
          <p:nvPr/>
        </p:nvPicPr>
        <p:blipFill>
          <a:blip r:embed="rId11"/>
          <a:stretch>
            <a:fillRect/>
          </a:stretch>
        </p:blipFill>
        <p:spPr>
          <a:xfrm>
            <a:off x="7688263" y="2144713"/>
            <a:ext cx="682625" cy="231775"/>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8482"/>
                                        </p:tgtEl>
                                        <p:attrNameLst>
                                          <p:attrName>style.visibility</p:attrName>
                                        </p:attrNameLst>
                                      </p:cBhvr>
                                      <p:to>
                                        <p:strVal val="visible"/>
                                      </p:to>
                                    </p:set>
                                    <p:anim calcmode="lin" valueType="num">
                                      <p:cBhvr>
                                        <p:cTn id="7" dur="500" fill="hold"/>
                                        <p:tgtEl>
                                          <p:spTgt spid="148482"/>
                                        </p:tgtEl>
                                        <p:attrNameLst>
                                          <p:attrName>ppt_w</p:attrName>
                                        </p:attrNameLst>
                                      </p:cBhvr>
                                      <p:tavLst>
                                        <p:tav tm="0">
                                          <p:val>
                                            <p:fltVal val="0.000000"/>
                                          </p:val>
                                        </p:tav>
                                        <p:tav tm="100000">
                                          <p:val>
                                            <p:strVal val="#ppt_w"/>
                                          </p:val>
                                        </p:tav>
                                      </p:tavLst>
                                    </p:anim>
                                    <p:anim calcmode="lin" valueType="num">
                                      <p:cBhvr>
                                        <p:cTn id="8" dur="500" fill="hold"/>
                                        <p:tgtEl>
                                          <p:spTgt spid="148482"/>
                                        </p:tgtEl>
                                        <p:attrNameLst>
                                          <p:attrName>ppt_h</p:attrName>
                                        </p:attrNameLst>
                                      </p:cBhvr>
                                      <p:tavLst>
                                        <p:tav tm="0">
                                          <p:val>
                                            <p:fltVal val="0.000000"/>
                                          </p:val>
                                        </p:tav>
                                        <p:tav tm="100000">
                                          <p:val>
                                            <p:strVal val="#ppt_h"/>
                                          </p:val>
                                        </p:tav>
                                      </p:tavLst>
                                    </p:anim>
                                    <p:animEffect transition="in" filter="fade">
                                      <p:cBhvr>
                                        <p:cTn id="9" dur="500"/>
                                        <p:tgtEl>
                                          <p:spTgt spid="14848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5847"/>
                                        </p:tgtEl>
                                        <p:attrNameLst>
                                          <p:attrName>style.visibility</p:attrName>
                                        </p:attrNameLst>
                                      </p:cBhvr>
                                      <p:to>
                                        <p:strVal val="visible"/>
                                      </p:to>
                                    </p:set>
                                    <p:animEffect transition="in" filter="wipe(down)">
                                      <p:cBhvr>
                                        <p:cTn id="14" dur="580">
                                          <p:stCondLst>
                                            <p:cond delay="0"/>
                                          </p:stCondLst>
                                        </p:cTn>
                                        <p:tgtEl>
                                          <p:spTgt spid="35847"/>
                                        </p:tgtEl>
                                      </p:cBhvr>
                                    </p:animEffect>
                                    <p:anim calcmode="lin" valueType="num">
                                      <p:cBhvr>
                                        <p:cTn id="15" dur="1822" tmFilter="0,0; 0.14,0.36; 0.43,0.73; 0.71,0.91; 1.0,1.0">
                                          <p:stCondLst>
                                            <p:cond delay="0"/>
                                          </p:stCondLst>
                                        </p:cTn>
                                        <p:tgtEl>
                                          <p:spTgt spid="35847"/>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5847"/>
                                        </p:tgtEl>
                                        <p:attrNameLst>
                                          <p:attrName>ppt_y</p:attrName>
                                        </p:attrNameLst>
                                      </p:cBhvr>
                                      <p:tavLst>
                                        <p:tav tm="0" fmla="#ppt_y-sin(pi*$)/3">
                                          <p:val>
                                            <p:fltVal val="0.500000"/>
                                          </p:val>
                                        </p:tav>
                                        <p:tav tm="100000">
                                          <p:val>
                                            <p:fltVal val="1.000000"/>
                                          </p:val>
                                        </p:tav>
                                      </p:tavLst>
                                    </p:anim>
                                    <p:anim calcmode="lin" valueType="num">
                                      <p:cBhvr>
                                        <p:cTn id="17" dur="664" tmFilter="0, 0; 0.125,0.2665; 0.25,0.4; 0.375,0.465; 0.5,0.5;  0.625,0.535; 0.75,0.6; 0.875,0.7335; 1,1">
                                          <p:stCondLst>
                                            <p:cond delay="664"/>
                                          </p:stCondLst>
                                        </p:cTn>
                                        <p:tgtEl>
                                          <p:spTgt spid="35847"/>
                                        </p:tgtEl>
                                        <p:attrNameLst>
                                          <p:attrName>ppt_y</p:attrName>
                                        </p:attrNameLst>
                                      </p:cBhvr>
                                      <p:tavLst>
                                        <p:tav tm="0" fmla="#ppt_y-sin(pi*$)/9">
                                          <p:val>
                                            <p:fltVal val="0.000000"/>
                                          </p:val>
                                        </p:tav>
                                        <p:tav tm="100000">
                                          <p:val>
                                            <p:fltVal val="1.000000"/>
                                          </p:val>
                                        </p:tav>
                                      </p:tavLst>
                                    </p:anim>
                                    <p:anim calcmode="lin" valueType="num">
                                      <p:cBhvr>
                                        <p:cTn id="18" dur="332" tmFilter="0, 0; 0.125,0.2665; 0.25,0.4; 0.375,0.465; 0.5,0.5;  0.625,0.535; 0.75,0.6; 0.875,0.7335; 1,1">
                                          <p:stCondLst>
                                            <p:cond delay="1324"/>
                                          </p:stCondLst>
                                        </p:cTn>
                                        <p:tgtEl>
                                          <p:spTgt spid="35847"/>
                                        </p:tgtEl>
                                        <p:attrNameLst>
                                          <p:attrName>ppt_y</p:attrName>
                                        </p:attrNameLst>
                                      </p:cBhvr>
                                      <p:tavLst>
                                        <p:tav tm="0" fmla="#ppt_y-sin(pi*$)/27">
                                          <p:val>
                                            <p:fltVal val="0.000000"/>
                                          </p:val>
                                        </p:tav>
                                        <p:tav tm="100000">
                                          <p:val>
                                            <p:fltVal val="1.000000"/>
                                          </p:val>
                                        </p:tav>
                                      </p:tavLst>
                                    </p:anim>
                                    <p:anim calcmode="lin" valueType="num">
                                      <p:cBhvr>
                                        <p:cTn id="19" dur="164" tmFilter="0, 0; 0.125,0.2665; 0.25,0.4; 0.375,0.465; 0.5,0.5;  0.625,0.535; 0.75,0.6; 0.875,0.7335; 1,1">
                                          <p:stCondLst>
                                            <p:cond delay="1656"/>
                                          </p:stCondLst>
                                        </p:cTn>
                                        <p:tgtEl>
                                          <p:spTgt spid="35847"/>
                                        </p:tgtEl>
                                        <p:attrNameLst>
                                          <p:attrName>ppt_y</p:attrName>
                                        </p:attrNameLst>
                                      </p:cBhvr>
                                      <p:tavLst>
                                        <p:tav tm="0" fmla="#ppt_y-sin(pi*$)/81">
                                          <p:val>
                                            <p:fltVal val="0.000000"/>
                                          </p:val>
                                        </p:tav>
                                        <p:tav tm="100000">
                                          <p:val>
                                            <p:fltVal val="1.000000"/>
                                          </p:val>
                                        </p:tav>
                                      </p:tavLst>
                                    </p:anim>
                                    <p:animScale>
                                      <p:cBhvr>
                                        <p:cTn id="20" dur="26">
                                          <p:stCondLst>
                                            <p:cond delay="650"/>
                                          </p:stCondLst>
                                        </p:cTn>
                                        <p:tgtEl>
                                          <p:spTgt spid="35847"/>
                                        </p:tgtEl>
                                      </p:cBhvr>
                                      <p:to x="100000" y="60000"/>
                                    </p:animScale>
                                    <p:animScale>
                                      <p:cBhvr>
                                        <p:cTn id="21" dur="166" decel="50000">
                                          <p:stCondLst>
                                            <p:cond delay="676"/>
                                          </p:stCondLst>
                                        </p:cTn>
                                        <p:tgtEl>
                                          <p:spTgt spid="35847"/>
                                        </p:tgtEl>
                                      </p:cBhvr>
                                      <p:to x="100000" y="100000"/>
                                    </p:animScale>
                                    <p:animScale>
                                      <p:cBhvr>
                                        <p:cTn id="22" dur="26">
                                          <p:stCondLst>
                                            <p:cond delay="1312"/>
                                          </p:stCondLst>
                                        </p:cTn>
                                        <p:tgtEl>
                                          <p:spTgt spid="35847"/>
                                        </p:tgtEl>
                                      </p:cBhvr>
                                      <p:to x="100000" y="80000"/>
                                    </p:animScale>
                                    <p:animScale>
                                      <p:cBhvr>
                                        <p:cTn id="23" dur="166" decel="50000">
                                          <p:stCondLst>
                                            <p:cond delay="1338"/>
                                          </p:stCondLst>
                                        </p:cTn>
                                        <p:tgtEl>
                                          <p:spTgt spid="35847"/>
                                        </p:tgtEl>
                                      </p:cBhvr>
                                      <p:to x="100000" y="100000"/>
                                    </p:animScale>
                                    <p:animScale>
                                      <p:cBhvr>
                                        <p:cTn id="24" dur="26">
                                          <p:stCondLst>
                                            <p:cond delay="1642"/>
                                          </p:stCondLst>
                                        </p:cTn>
                                        <p:tgtEl>
                                          <p:spTgt spid="35847"/>
                                        </p:tgtEl>
                                      </p:cBhvr>
                                      <p:to x="100000" y="90000"/>
                                    </p:animScale>
                                    <p:animScale>
                                      <p:cBhvr>
                                        <p:cTn id="25" dur="166" decel="50000">
                                          <p:stCondLst>
                                            <p:cond delay="1668"/>
                                          </p:stCondLst>
                                        </p:cTn>
                                        <p:tgtEl>
                                          <p:spTgt spid="35847"/>
                                        </p:tgtEl>
                                      </p:cBhvr>
                                      <p:to x="100000" y="100000"/>
                                    </p:animScale>
                                    <p:animScale>
                                      <p:cBhvr>
                                        <p:cTn id="26" dur="26">
                                          <p:stCondLst>
                                            <p:cond delay="1808"/>
                                          </p:stCondLst>
                                        </p:cTn>
                                        <p:tgtEl>
                                          <p:spTgt spid="35847"/>
                                        </p:tgtEl>
                                      </p:cBhvr>
                                      <p:to x="100000" y="95000"/>
                                    </p:animScale>
                                    <p:animScale>
                                      <p:cBhvr>
                                        <p:cTn id="27" dur="166" decel="50000">
                                          <p:stCondLst>
                                            <p:cond delay="1834"/>
                                          </p:stCondLst>
                                        </p:cTn>
                                        <p:tgtEl>
                                          <p:spTgt spid="35847"/>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848"/>
                                        </p:tgtEl>
                                        <p:attrNameLst>
                                          <p:attrName>style.visibility</p:attrName>
                                        </p:attrNameLst>
                                      </p:cBhvr>
                                      <p:to>
                                        <p:strVal val="visible"/>
                                      </p:to>
                                    </p:set>
                                    <p:animEffect transition="in" filter="wipe(left)">
                                      <p:cBhvr>
                                        <p:cTn id="32" dur="500"/>
                                        <p:tgtEl>
                                          <p:spTgt spid="358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5849"/>
                                        </p:tgtEl>
                                        <p:attrNameLst>
                                          <p:attrName>style.visibility</p:attrName>
                                        </p:attrNameLst>
                                      </p:cBhvr>
                                      <p:to>
                                        <p:strVal val="visible"/>
                                      </p:to>
                                    </p:set>
                                    <p:animEffect transition="in" filter="wipe(up)">
                                      <p:cBhvr>
                                        <p:cTn id="37" dur="500"/>
                                        <p:tgtEl>
                                          <p:spTgt spid="358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5850"/>
                                        </p:tgtEl>
                                        <p:attrNameLst>
                                          <p:attrName>style.visibility</p:attrName>
                                        </p:attrNameLst>
                                      </p:cBhvr>
                                      <p:to>
                                        <p:strVal val="visible"/>
                                      </p:to>
                                    </p:set>
                                    <p:animEffect transition="in" filter="wipe(up)">
                                      <p:cBhvr>
                                        <p:cTn id="42" dur="500"/>
                                        <p:tgtEl>
                                          <p:spTgt spid="358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5852"/>
                                        </p:tgtEl>
                                        <p:attrNameLst>
                                          <p:attrName>style.visibility</p:attrName>
                                        </p:attrNameLst>
                                      </p:cBhvr>
                                      <p:to>
                                        <p:strVal val="visible"/>
                                      </p:to>
                                    </p:set>
                                    <p:animEffect transition="in" filter="wipe(up)">
                                      <p:cBhvr>
                                        <p:cTn id="47" dur="500"/>
                                        <p:tgtEl>
                                          <p:spTgt spid="3585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5853"/>
                                        </p:tgtEl>
                                        <p:attrNameLst>
                                          <p:attrName>style.visibility</p:attrName>
                                        </p:attrNameLst>
                                      </p:cBhvr>
                                      <p:to>
                                        <p:strVal val="visible"/>
                                      </p:to>
                                    </p:set>
                                    <p:animEffect transition="in" filter="wipe(left)">
                                      <p:cBhvr>
                                        <p:cTn id="52" dur="500"/>
                                        <p:tgtEl>
                                          <p:spTgt spid="3585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5855"/>
                                        </p:tgtEl>
                                        <p:attrNameLst>
                                          <p:attrName>style.visibility</p:attrName>
                                        </p:attrNameLst>
                                      </p:cBhvr>
                                      <p:to>
                                        <p:strVal val="visible"/>
                                      </p:to>
                                    </p:set>
                                    <p:animEffect transition="in" filter="wipe(down)">
                                      <p:cBhvr>
                                        <p:cTn id="57" dur="500"/>
                                        <p:tgtEl>
                                          <p:spTgt spid="3585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5857"/>
                                        </p:tgtEl>
                                        <p:attrNameLst>
                                          <p:attrName>style.visibility</p:attrName>
                                        </p:attrNameLst>
                                      </p:cBhvr>
                                      <p:to>
                                        <p:strVal val="visible"/>
                                      </p:to>
                                    </p:set>
                                    <p:animEffect transition="in" filter="wipe(down)">
                                      <p:cBhvr>
                                        <p:cTn id="62" dur="500"/>
                                        <p:tgtEl>
                                          <p:spTgt spid="3585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5859"/>
                                        </p:tgtEl>
                                        <p:attrNameLst>
                                          <p:attrName>style.visibility</p:attrName>
                                        </p:attrNameLst>
                                      </p:cBhvr>
                                      <p:to>
                                        <p:strVal val="visible"/>
                                      </p:to>
                                    </p:set>
                                    <p:animEffect transition="in" filter="wipe(left)">
                                      <p:cBhvr>
                                        <p:cTn id="67" dur="500"/>
                                        <p:tgtEl>
                                          <p:spTgt spid="3585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5860"/>
                                        </p:tgtEl>
                                        <p:attrNameLst>
                                          <p:attrName>style.visibility</p:attrName>
                                        </p:attrNameLst>
                                      </p:cBhvr>
                                      <p:to>
                                        <p:strVal val="visible"/>
                                      </p:to>
                                    </p:set>
                                    <p:animEffect transition="in" filter="wipe(left)">
                                      <p:cBhvr>
                                        <p:cTn id="72" dur="500"/>
                                        <p:tgtEl>
                                          <p:spTgt spid="35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2.20:  </a:t>
            </a:r>
            <a:r>
              <a:rPr sz="2000">
                <a:latin typeface="Times-BoldItalic"/>
              </a:rPr>
              <a:t> Format of an e-mail</a:t>
            </a:r>
            <a:endParaRPr sz="2000">
              <a:solidFill>
                <a:schemeClr val="bg2"/>
              </a:solidFill>
              <a:latin typeface="Times-BoldItalic"/>
            </a:endParaRPr>
          </a:p>
        </p:txBody>
      </p:sp>
      <p:pic>
        <p:nvPicPr>
          <p:cNvPr id="150530" name="Picture 5"/>
          <p:cNvPicPr>
            <a:picLocks noChangeAspect="1"/>
          </p:cNvPicPr>
          <p:nvPr/>
        </p:nvPicPr>
        <p:blipFill>
          <a:blip r:embed="rId1"/>
          <a:stretch>
            <a:fillRect/>
          </a:stretch>
        </p:blipFill>
        <p:spPr>
          <a:xfrm>
            <a:off x="228600" y="762000"/>
            <a:ext cx="3735388" cy="5118100"/>
          </a:xfrm>
          <a:prstGeom prst="rect">
            <a:avLst/>
          </a:prstGeom>
          <a:noFill/>
          <a:ln w="9525">
            <a:noFill/>
          </a:ln>
        </p:spPr>
      </p:pic>
      <p:pic>
        <p:nvPicPr>
          <p:cNvPr id="36870" name="Picture 6"/>
          <p:cNvPicPr>
            <a:picLocks noChangeAspect="1"/>
          </p:cNvPicPr>
          <p:nvPr/>
        </p:nvPicPr>
        <p:blipFill>
          <a:blip r:embed="rId2"/>
          <a:stretch>
            <a:fillRect/>
          </a:stretch>
        </p:blipFill>
        <p:spPr>
          <a:xfrm>
            <a:off x="4267200" y="1066800"/>
            <a:ext cx="4727575" cy="4792663"/>
          </a:xfrm>
          <a:prstGeom prst="rect">
            <a:avLst/>
          </a:prstGeom>
          <a:noFill/>
          <a:ln w="9525">
            <a:noFill/>
          </a:ln>
        </p:spPr>
      </p:pic>
      <p:pic>
        <p:nvPicPr>
          <p:cNvPr id="36872" name="Picture 8"/>
          <p:cNvPicPr>
            <a:picLocks noChangeAspect="1"/>
          </p:cNvPicPr>
          <p:nvPr/>
        </p:nvPicPr>
        <p:blipFill>
          <a:blip r:embed="rId3"/>
          <a:stretch>
            <a:fillRect/>
          </a:stretch>
        </p:blipFill>
        <p:spPr>
          <a:xfrm>
            <a:off x="1295400" y="6000750"/>
            <a:ext cx="1544638" cy="369888"/>
          </a:xfrm>
          <a:prstGeom prst="rect">
            <a:avLst/>
          </a:prstGeom>
          <a:noFill/>
          <a:ln w="9525">
            <a:noFill/>
          </a:ln>
        </p:spPr>
      </p:pic>
      <p:pic>
        <p:nvPicPr>
          <p:cNvPr id="36873" name="Picture 9"/>
          <p:cNvPicPr>
            <a:picLocks noChangeAspect="1"/>
          </p:cNvPicPr>
          <p:nvPr/>
        </p:nvPicPr>
        <p:blipFill>
          <a:blip r:embed="rId4"/>
          <a:stretch>
            <a:fillRect/>
          </a:stretch>
        </p:blipFill>
        <p:spPr>
          <a:xfrm>
            <a:off x="5570538" y="6000750"/>
            <a:ext cx="2120900" cy="369888"/>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0530"/>
                                        </p:tgtEl>
                                        <p:attrNameLst>
                                          <p:attrName>style.visibility</p:attrName>
                                        </p:attrNameLst>
                                      </p:cBhvr>
                                      <p:to>
                                        <p:strVal val="visible"/>
                                      </p:to>
                                    </p:set>
                                    <p:anim calcmode="lin" valueType="num">
                                      <p:cBhvr>
                                        <p:cTn id="7" dur="500" fill="hold"/>
                                        <p:tgtEl>
                                          <p:spTgt spid="150530"/>
                                        </p:tgtEl>
                                        <p:attrNameLst>
                                          <p:attrName>ppt_w</p:attrName>
                                        </p:attrNameLst>
                                      </p:cBhvr>
                                      <p:tavLst>
                                        <p:tav tm="0">
                                          <p:val>
                                            <p:fltVal val="0.000000"/>
                                          </p:val>
                                        </p:tav>
                                        <p:tav tm="100000">
                                          <p:val>
                                            <p:strVal val="#ppt_w"/>
                                          </p:val>
                                        </p:tav>
                                      </p:tavLst>
                                    </p:anim>
                                    <p:anim calcmode="lin" valueType="num">
                                      <p:cBhvr>
                                        <p:cTn id="8" dur="500" fill="hold"/>
                                        <p:tgtEl>
                                          <p:spTgt spid="150530"/>
                                        </p:tgtEl>
                                        <p:attrNameLst>
                                          <p:attrName>ppt_h</p:attrName>
                                        </p:attrNameLst>
                                      </p:cBhvr>
                                      <p:tavLst>
                                        <p:tav tm="0">
                                          <p:val>
                                            <p:fltVal val="0.000000"/>
                                          </p:val>
                                        </p:tav>
                                        <p:tav tm="100000">
                                          <p:val>
                                            <p:strVal val="#ppt_h"/>
                                          </p:val>
                                        </p:tav>
                                      </p:tavLst>
                                    </p:anim>
                                    <p:animEffect transition="in" filter="fade">
                                      <p:cBhvr>
                                        <p:cTn id="9" dur="500"/>
                                        <p:tgtEl>
                                          <p:spTgt spid="150530"/>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6872"/>
                                        </p:tgtEl>
                                        <p:attrNameLst>
                                          <p:attrName>style.visibility</p:attrName>
                                        </p:attrNameLst>
                                      </p:cBhvr>
                                      <p:to>
                                        <p:strVal val="visible"/>
                                      </p:to>
                                    </p:set>
                                    <p:animEffect transition="in" filter="fade">
                                      <p:cBhvr>
                                        <p:cTn id="14" dur="2000"/>
                                        <p:tgtEl>
                                          <p:spTgt spid="36872"/>
                                        </p:tgtEl>
                                      </p:cBhvr>
                                    </p:animEffect>
                                    <p:anim calcmode="lin" valueType="num">
                                      <p:cBhvr>
                                        <p:cTn id="15" dur="2000" fill="hold"/>
                                        <p:tgtEl>
                                          <p:spTgt spid="36872"/>
                                        </p:tgtEl>
                                        <p:attrNameLst>
                                          <p:attrName>ppt_w</p:attrName>
                                        </p:attrNameLst>
                                      </p:cBhvr>
                                      <p:tavLst>
                                        <p:tav tm="0" fmla="#ppt_w*sin(2.5*pi*$)">
                                          <p:val>
                                            <p:fltVal val="0.000000"/>
                                          </p:val>
                                        </p:tav>
                                        <p:tav tm="100000">
                                          <p:val>
                                            <p:fltVal val="1.000000"/>
                                          </p:val>
                                        </p:tav>
                                      </p:tavLst>
                                    </p:anim>
                                    <p:anim calcmode="lin" valueType="num">
                                      <p:cBhvr>
                                        <p:cTn id="16" dur="2000" fill="hold"/>
                                        <p:tgtEl>
                                          <p:spTgt spid="36872"/>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2"/>
                                            </p:cond>
                                          </p:stCondLst>
                                          <p:endCondLst>
                                            <p:cond evt="onStopAudio" delay="0">
                                              <p:tgtEl>
                                                <p:sldTgt/>
                                              </p:tgtEl>
                                            </p:cond>
                                          </p:endCondLst>
                                        </p:cTn>
                                        <p:tgtEl>
                                          <p:sndTgt r:embed="rId5" name="bomb.wav"/>
                                        </p:tgtEl>
                                      </p:cMediaNode>
                                    </p:audio>
                                  </p:sub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6870"/>
                                        </p:tgtEl>
                                        <p:attrNameLst>
                                          <p:attrName>style.visibility</p:attrName>
                                        </p:attrNameLst>
                                      </p:cBhvr>
                                      <p:to>
                                        <p:strVal val="visible"/>
                                      </p:to>
                                    </p:set>
                                    <p:anim calcmode="lin" valueType="num">
                                      <p:cBhvr>
                                        <p:cTn id="21" dur="500" fill="hold"/>
                                        <p:tgtEl>
                                          <p:spTgt spid="36870"/>
                                        </p:tgtEl>
                                        <p:attrNameLst>
                                          <p:attrName>ppt_w</p:attrName>
                                        </p:attrNameLst>
                                      </p:cBhvr>
                                      <p:tavLst>
                                        <p:tav tm="0">
                                          <p:val>
                                            <p:fltVal val="0.000000"/>
                                          </p:val>
                                        </p:tav>
                                        <p:tav tm="100000">
                                          <p:val>
                                            <p:strVal val="#ppt_w"/>
                                          </p:val>
                                        </p:tav>
                                      </p:tavLst>
                                    </p:anim>
                                    <p:anim calcmode="lin" valueType="num">
                                      <p:cBhvr>
                                        <p:cTn id="22" dur="500" fill="hold"/>
                                        <p:tgtEl>
                                          <p:spTgt spid="36870"/>
                                        </p:tgtEl>
                                        <p:attrNameLst>
                                          <p:attrName>ppt_h</p:attrName>
                                        </p:attrNameLst>
                                      </p:cBhvr>
                                      <p:tavLst>
                                        <p:tav tm="0">
                                          <p:val>
                                            <p:fltVal val="0.000000"/>
                                          </p:val>
                                        </p:tav>
                                        <p:tav tm="100000">
                                          <p:val>
                                            <p:strVal val="#ppt_h"/>
                                          </p:val>
                                        </p:tav>
                                      </p:tavLst>
                                    </p:anim>
                                    <p:animEffect transition="in" filter="fade">
                                      <p:cBhvr>
                                        <p:cTn id="23" dur="500"/>
                                        <p:tgtEl>
                                          <p:spTgt spid="36870"/>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36873"/>
                                        </p:tgtEl>
                                        <p:attrNameLst>
                                          <p:attrName>style.visibility</p:attrName>
                                        </p:attrNameLst>
                                      </p:cBhvr>
                                      <p:to>
                                        <p:strVal val="visible"/>
                                      </p:to>
                                    </p:set>
                                    <p:animEffect transition="in" filter="fade">
                                      <p:cBhvr>
                                        <p:cTn id="28" dur="2000"/>
                                        <p:tgtEl>
                                          <p:spTgt spid="36873"/>
                                        </p:tgtEl>
                                      </p:cBhvr>
                                    </p:animEffect>
                                    <p:anim calcmode="lin" valueType="num">
                                      <p:cBhvr>
                                        <p:cTn id="29" dur="2000" fill="hold"/>
                                        <p:tgtEl>
                                          <p:spTgt spid="36873"/>
                                        </p:tgtEl>
                                        <p:attrNameLst>
                                          <p:attrName>ppt_w</p:attrName>
                                        </p:attrNameLst>
                                      </p:cBhvr>
                                      <p:tavLst>
                                        <p:tav tm="0" fmla="#ppt_w*sin(2.5*pi*$)">
                                          <p:val>
                                            <p:fltVal val="0.000000"/>
                                          </p:val>
                                        </p:tav>
                                        <p:tav tm="100000">
                                          <p:val>
                                            <p:fltVal val="1.000000"/>
                                          </p:val>
                                        </p:tav>
                                      </p:tavLst>
                                    </p:anim>
                                    <p:anim calcmode="lin" valueType="num">
                                      <p:cBhvr>
                                        <p:cTn id="30" dur="2000" fill="hold"/>
                                        <p:tgtEl>
                                          <p:spTgt spid="36873"/>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6"/>
                                            </p:cond>
                                          </p:stCondLst>
                                          <p:endCondLst>
                                            <p:cond evt="onStopAudio" delay="0">
                                              <p:tgtEl>
                                                <p:sldTgt/>
                                              </p:tgtEl>
                                            </p:cond>
                                          </p:endCondLst>
                                        </p:cTn>
                                        <p:tgtEl>
                                          <p:sndTgt r:embed="rId5"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2.21:  </a:t>
            </a:r>
            <a:r>
              <a:rPr sz="2000">
                <a:latin typeface="Times-BoldItalic"/>
              </a:rPr>
              <a:t>E-mail address</a:t>
            </a:r>
            <a:endParaRPr sz="2000">
              <a:solidFill>
                <a:schemeClr val="bg2"/>
              </a:solidFill>
              <a:latin typeface="Times-BoldItalic"/>
            </a:endParaRPr>
          </a:p>
        </p:txBody>
      </p:sp>
      <p:pic>
        <p:nvPicPr>
          <p:cNvPr id="37893" name="Picture 5"/>
          <p:cNvPicPr>
            <a:picLocks noChangeAspect="1"/>
          </p:cNvPicPr>
          <p:nvPr/>
        </p:nvPicPr>
        <p:blipFill>
          <a:blip r:embed="rId1"/>
          <a:stretch>
            <a:fillRect/>
          </a:stretch>
        </p:blipFill>
        <p:spPr>
          <a:xfrm>
            <a:off x="457200" y="2606675"/>
            <a:ext cx="3341688" cy="800100"/>
          </a:xfrm>
          <a:prstGeom prst="rect">
            <a:avLst/>
          </a:prstGeom>
          <a:noFill/>
          <a:ln w="9525">
            <a:noFill/>
          </a:ln>
        </p:spPr>
      </p:pic>
      <p:pic>
        <p:nvPicPr>
          <p:cNvPr id="37894" name="Picture 6"/>
          <p:cNvPicPr>
            <a:picLocks noChangeAspect="1"/>
          </p:cNvPicPr>
          <p:nvPr/>
        </p:nvPicPr>
        <p:blipFill>
          <a:blip r:embed="rId2"/>
          <a:stretch>
            <a:fillRect/>
          </a:stretch>
        </p:blipFill>
        <p:spPr>
          <a:xfrm>
            <a:off x="4346575" y="2606675"/>
            <a:ext cx="4187825" cy="806450"/>
          </a:xfrm>
          <a:prstGeom prst="rect">
            <a:avLst/>
          </a:prstGeom>
          <a:noFill/>
          <a:ln w="9525">
            <a:noFill/>
          </a:ln>
        </p:spPr>
      </p:pic>
      <p:pic>
        <p:nvPicPr>
          <p:cNvPr id="37895" name="Picture 7"/>
          <p:cNvPicPr>
            <a:picLocks noChangeAspect="1"/>
          </p:cNvPicPr>
          <p:nvPr/>
        </p:nvPicPr>
        <p:blipFill>
          <a:blip r:embed="rId3"/>
          <a:stretch>
            <a:fillRect/>
          </a:stretch>
        </p:blipFill>
        <p:spPr>
          <a:xfrm>
            <a:off x="3886200" y="2606675"/>
            <a:ext cx="381000" cy="46355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 calcmode="lin" valueType="num">
                                      <p:cBhvr>
                                        <p:cTn id="7" dur="500" fill="hold"/>
                                        <p:tgtEl>
                                          <p:spTgt spid="37893"/>
                                        </p:tgtEl>
                                        <p:attrNameLst>
                                          <p:attrName>ppt_w</p:attrName>
                                        </p:attrNameLst>
                                      </p:cBhvr>
                                      <p:tavLst>
                                        <p:tav tm="0">
                                          <p:val>
                                            <p:fltVal val="0.000000"/>
                                          </p:val>
                                        </p:tav>
                                        <p:tav tm="100000">
                                          <p:val>
                                            <p:strVal val="#ppt_w"/>
                                          </p:val>
                                        </p:tav>
                                      </p:tavLst>
                                    </p:anim>
                                    <p:anim calcmode="lin" valueType="num">
                                      <p:cBhvr>
                                        <p:cTn id="8" dur="500" fill="hold"/>
                                        <p:tgtEl>
                                          <p:spTgt spid="37893"/>
                                        </p:tgtEl>
                                        <p:attrNameLst>
                                          <p:attrName>ppt_h</p:attrName>
                                        </p:attrNameLst>
                                      </p:cBhvr>
                                      <p:tavLst>
                                        <p:tav tm="0">
                                          <p:val>
                                            <p:fltVal val="0.000000"/>
                                          </p:val>
                                        </p:tav>
                                        <p:tav tm="100000">
                                          <p:val>
                                            <p:strVal val="#ppt_h"/>
                                          </p:val>
                                        </p:tav>
                                      </p:tavLst>
                                    </p:anim>
                                    <p:animEffect transition="in" filter="fade">
                                      <p:cBhvr>
                                        <p:cTn id="9" dur="500"/>
                                        <p:tgtEl>
                                          <p:spTgt spid="3789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7894"/>
                                        </p:tgtEl>
                                        <p:attrNameLst>
                                          <p:attrName>style.visibility</p:attrName>
                                        </p:attrNameLst>
                                      </p:cBhvr>
                                      <p:to>
                                        <p:strVal val="visible"/>
                                      </p:to>
                                    </p:set>
                                    <p:anim calcmode="lin" valueType="num">
                                      <p:cBhvr>
                                        <p:cTn id="14" dur="500" fill="hold"/>
                                        <p:tgtEl>
                                          <p:spTgt spid="37894"/>
                                        </p:tgtEl>
                                        <p:attrNameLst>
                                          <p:attrName>ppt_w</p:attrName>
                                        </p:attrNameLst>
                                      </p:cBhvr>
                                      <p:tavLst>
                                        <p:tav tm="0">
                                          <p:val>
                                            <p:fltVal val="0.000000"/>
                                          </p:val>
                                        </p:tav>
                                        <p:tav tm="100000">
                                          <p:val>
                                            <p:strVal val="#ppt_w"/>
                                          </p:val>
                                        </p:tav>
                                      </p:tavLst>
                                    </p:anim>
                                    <p:anim calcmode="lin" valueType="num">
                                      <p:cBhvr>
                                        <p:cTn id="15" dur="500" fill="hold"/>
                                        <p:tgtEl>
                                          <p:spTgt spid="37894"/>
                                        </p:tgtEl>
                                        <p:attrNameLst>
                                          <p:attrName>ppt_h</p:attrName>
                                        </p:attrNameLst>
                                      </p:cBhvr>
                                      <p:tavLst>
                                        <p:tav tm="0">
                                          <p:val>
                                            <p:fltVal val="0.000000"/>
                                          </p:val>
                                        </p:tav>
                                        <p:tav tm="100000">
                                          <p:val>
                                            <p:strVal val="#ppt_h"/>
                                          </p:val>
                                        </p:tav>
                                      </p:tavLst>
                                    </p:anim>
                                    <p:animEffect transition="in" filter="fade">
                                      <p:cBhvr>
                                        <p:cTn id="16" dur="500"/>
                                        <p:tgtEl>
                                          <p:spTgt spid="37894"/>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37895"/>
                                        </p:tgtEl>
                                        <p:attrNameLst>
                                          <p:attrName>style.visibility</p:attrName>
                                        </p:attrNameLst>
                                      </p:cBhvr>
                                      <p:to>
                                        <p:strVal val="visible"/>
                                      </p:to>
                                    </p:set>
                                    <p:animEffect transition="in" filter="wipe(down)">
                                      <p:cBhvr>
                                        <p:cTn id="21" dur="580">
                                          <p:stCondLst>
                                            <p:cond delay="0"/>
                                          </p:stCondLst>
                                        </p:cTn>
                                        <p:tgtEl>
                                          <p:spTgt spid="37895"/>
                                        </p:tgtEl>
                                      </p:cBhvr>
                                    </p:animEffect>
                                    <p:anim calcmode="lin" valueType="num">
                                      <p:cBhvr>
                                        <p:cTn id="22" dur="1822" tmFilter="0,0; 0.14,0.36; 0.43,0.73; 0.71,0.91; 1.0,1.0">
                                          <p:stCondLst>
                                            <p:cond delay="0"/>
                                          </p:stCondLst>
                                        </p:cTn>
                                        <p:tgtEl>
                                          <p:spTgt spid="37895"/>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7895"/>
                                        </p:tgtEl>
                                        <p:attrNameLst>
                                          <p:attrName>ppt_y</p:attrName>
                                        </p:attrNameLst>
                                      </p:cBhvr>
                                      <p:tavLst>
                                        <p:tav tm="0" fmla="#ppt_y-sin(pi*$)/3">
                                          <p:val>
                                            <p:fltVal val="0.500000"/>
                                          </p:val>
                                        </p:tav>
                                        <p:tav tm="100000">
                                          <p:val>
                                            <p:fltVal val="1.000000"/>
                                          </p:val>
                                        </p:tav>
                                      </p:tavLst>
                                    </p:anim>
                                    <p:anim calcmode="lin" valueType="num">
                                      <p:cBhvr>
                                        <p:cTn id="24" dur="664" tmFilter="0, 0; 0.125,0.2665; 0.25,0.4; 0.375,0.465; 0.5,0.5;  0.625,0.535; 0.75,0.6; 0.875,0.7335; 1,1">
                                          <p:stCondLst>
                                            <p:cond delay="664"/>
                                          </p:stCondLst>
                                        </p:cTn>
                                        <p:tgtEl>
                                          <p:spTgt spid="37895"/>
                                        </p:tgtEl>
                                        <p:attrNameLst>
                                          <p:attrName>ppt_y</p:attrName>
                                        </p:attrNameLst>
                                      </p:cBhvr>
                                      <p:tavLst>
                                        <p:tav tm="0" fmla="#ppt_y-sin(pi*$)/9">
                                          <p:val>
                                            <p:fltVal val="0.000000"/>
                                          </p:val>
                                        </p:tav>
                                        <p:tav tm="100000">
                                          <p:val>
                                            <p:fltVal val="1.000000"/>
                                          </p:val>
                                        </p:tav>
                                      </p:tavLst>
                                    </p:anim>
                                    <p:anim calcmode="lin" valueType="num">
                                      <p:cBhvr>
                                        <p:cTn id="25" dur="332" tmFilter="0, 0; 0.125,0.2665; 0.25,0.4; 0.375,0.465; 0.5,0.5;  0.625,0.535; 0.75,0.6; 0.875,0.7335; 1,1">
                                          <p:stCondLst>
                                            <p:cond delay="1324"/>
                                          </p:stCondLst>
                                        </p:cTn>
                                        <p:tgtEl>
                                          <p:spTgt spid="37895"/>
                                        </p:tgtEl>
                                        <p:attrNameLst>
                                          <p:attrName>ppt_y</p:attrName>
                                        </p:attrNameLst>
                                      </p:cBhvr>
                                      <p:tavLst>
                                        <p:tav tm="0" fmla="#ppt_y-sin(pi*$)/27">
                                          <p:val>
                                            <p:fltVal val="0.000000"/>
                                          </p:val>
                                        </p:tav>
                                        <p:tav tm="100000">
                                          <p:val>
                                            <p:fltVal val="1.000000"/>
                                          </p:val>
                                        </p:tav>
                                      </p:tavLst>
                                    </p:anim>
                                    <p:anim calcmode="lin" valueType="num">
                                      <p:cBhvr>
                                        <p:cTn id="26" dur="164" tmFilter="0, 0; 0.125,0.2665; 0.25,0.4; 0.375,0.465; 0.5,0.5;  0.625,0.535; 0.75,0.6; 0.875,0.7335; 1,1">
                                          <p:stCondLst>
                                            <p:cond delay="1656"/>
                                          </p:stCondLst>
                                        </p:cTn>
                                        <p:tgtEl>
                                          <p:spTgt spid="37895"/>
                                        </p:tgtEl>
                                        <p:attrNameLst>
                                          <p:attrName>ppt_y</p:attrName>
                                        </p:attrNameLst>
                                      </p:cBhvr>
                                      <p:tavLst>
                                        <p:tav tm="0" fmla="#ppt_y-sin(pi*$)/81">
                                          <p:val>
                                            <p:fltVal val="0.000000"/>
                                          </p:val>
                                        </p:tav>
                                        <p:tav tm="100000">
                                          <p:val>
                                            <p:fltVal val="1.000000"/>
                                          </p:val>
                                        </p:tav>
                                      </p:tavLst>
                                    </p:anim>
                                    <p:animScale>
                                      <p:cBhvr>
                                        <p:cTn id="27" dur="26">
                                          <p:stCondLst>
                                            <p:cond delay="650"/>
                                          </p:stCondLst>
                                        </p:cTn>
                                        <p:tgtEl>
                                          <p:spTgt spid="37895"/>
                                        </p:tgtEl>
                                      </p:cBhvr>
                                      <p:to x="100000" y="60000"/>
                                    </p:animScale>
                                    <p:animScale>
                                      <p:cBhvr>
                                        <p:cTn id="28" dur="166" decel="50000">
                                          <p:stCondLst>
                                            <p:cond delay="676"/>
                                          </p:stCondLst>
                                        </p:cTn>
                                        <p:tgtEl>
                                          <p:spTgt spid="37895"/>
                                        </p:tgtEl>
                                      </p:cBhvr>
                                      <p:to x="100000" y="100000"/>
                                    </p:animScale>
                                    <p:animScale>
                                      <p:cBhvr>
                                        <p:cTn id="29" dur="26">
                                          <p:stCondLst>
                                            <p:cond delay="1312"/>
                                          </p:stCondLst>
                                        </p:cTn>
                                        <p:tgtEl>
                                          <p:spTgt spid="37895"/>
                                        </p:tgtEl>
                                      </p:cBhvr>
                                      <p:to x="100000" y="80000"/>
                                    </p:animScale>
                                    <p:animScale>
                                      <p:cBhvr>
                                        <p:cTn id="30" dur="166" decel="50000">
                                          <p:stCondLst>
                                            <p:cond delay="1338"/>
                                          </p:stCondLst>
                                        </p:cTn>
                                        <p:tgtEl>
                                          <p:spTgt spid="37895"/>
                                        </p:tgtEl>
                                      </p:cBhvr>
                                      <p:to x="100000" y="100000"/>
                                    </p:animScale>
                                    <p:animScale>
                                      <p:cBhvr>
                                        <p:cTn id="31" dur="26">
                                          <p:stCondLst>
                                            <p:cond delay="1642"/>
                                          </p:stCondLst>
                                        </p:cTn>
                                        <p:tgtEl>
                                          <p:spTgt spid="37895"/>
                                        </p:tgtEl>
                                      </p:cBhvr>
                                      <p:to x="100000" y="90000"/>
                                    </p:animScale>
                                    <p:animScale>
                                      <p:cBhvr>
                                        <p:cTn id="32" dur="166" decel="50000">
                                          <p:stCondLst>
                                            <p:cond delay="1668"/>
                                          </p:stCondLst>
                                        </p:cTn>
                                        <p:tgtEl>
                                          <p:spTgt spid="37895"/>
                                        </p:tgtEl>
                                      </p:cBhvr>
                                      <p:to x="100000" y="100000"/>
                                    </p:animScale>
                                    <p:animScale>
                                      <p:cBhvr>
                                        <p:cTn id="33" dur="26">
                                          <p:stCondLst>
                                            <p:cond delay="1808"/>
                                          </p:stCondLst>
                                        </p:cTn>
                                        <p:tgtEl>
                                          <p:spTgt spid="37895"/>
                                        </p:tgtEl>
                                      </p:cBhvr>
                                      <p:to x="100000" y="95000"/>
                                    </p:animScale>
                                    <p:animScale>
                                      <p:cBhvr>
                                        <p:cTn id="34" dur="166" decel="50000">
                                          <p:stCondLst>
                                            <p:cond delay="1834"/>
                                          </p:stCondLst>
                                        </p:cTn>
                                        <p:tgtEl>
                                          <p:spTgt spid="3789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2.22:  </a:t>
            </a:r>
            <a:r>
              <a:rPr sz="2000">
                <a:latin typeface="Times-BoldItalic"/>
              </a:rPr>
              <a:t>Protocols used in electronic mail</a:t>
            </a:r>
            <a:endParaRPr sz="2000">
              <a:solidFill>
                <a:schemeClr val="bg2"/>
              </a:solidFill>
              <a:latin typeface="Times-BoldItalic"/>
            </a:endParaRPr>
          </a:p>
        </p:txBody>
      </p:sp>
      <p:pic>
        <p:nvPicPr>
          <p:cNvPr id="154626" name="Picture 5"/>
          <p:cNvPicPr>
            <a:picLocks noChangeAspect="1"/>
          </p:cNvPicPr>
          <p:nvPr/>
        </p:nvPicPr>
        <p:blipFill>
          <a:blip r:embed="rId1"/>
          <a:stretch>
            <a:fillRect/>
          </a:stretch>
        </p:blipFill>
        <p:spPr>
          <a:xfrm>
            <a:off x="174625" y="1752600"/>
            <a:ext cx="8740775" cy="1706563"/>
          </a:xfrm>
          <a:prstGeom prst="rect">
            <a:avLst/>
          </a:prstGeom>
          <a:noFill/>
          <a:ln w="9525">
            <a:noFill/>
          </a:ln>
        </p:spPr>
      </p:pic>
      <p:pic>
        <p:nvPicPr>
          <p:cNvPr id="38918" name="Picture 6"/>
          <p:cNvPicPr>
            <a:picLocks noChangeAspect="1"/>
          </p:cNvPicPr>
          <p:nvPr/>
        </p:nvPicPr>
        <p:blipFill>
          <a:blip r:embed="rId2"/>
          <a:stretch>
            <a:fillRect/>
          </a:stretch>
        </p:blipFill>
        <p:spPr>
          <a:xfrm>
            <a:off x="712788" y="3459163"/>
            <a:ext cx="2114550" cy="568325"/>
          </a:xfrm>
          <a:prstGeom prst="rect">
            <a:avLst/>
          </a:prstGeom>
          <a:noFill/>
          <a:ln w="9525">
            <a:noFill/>
          </a:ln>
        </p:spPr>
      </p:pic>
      <p:pic>
        <p:nvPicPr>
          <p:cNvPr id="38919" name="Picture 7"/>
          <p:cNvPicPr>
            <a:picLocks noChangeAspect="1"/>
          </p:cNvPicPr>
          <p:nvPr/>
        </p:nvPicPr>
        <p:blipFill>
          <a:blip r:embed="rId3"/>
          <a:stretch>
            <a:fillRect/>
          </a:stretch>
        </p:blipFill>
        <p:spPr>
          <a:xfrm>
            <a:off x="3365500" y="3459163"/>
            <a:ext cx="2359025" cy="568325"/>
          </a:xfrm>
          <a:prstGeom prst="rect">
            <a:avLst/>
          </a:prstGeom>
          <a:noFill/>
          <a:ln w="9525">
            <a:noFill/>
          </a:ln>
        </p:spPr>
      </p:pic>
      <p:pic>
        <p:nvPicPr>
          <p:cNvPr id="38920" name="Picture 8"/>
          <p:cNvPicPr>
            <a:picLocks noChangeAspect="1"/>
          </p:cNvPicPr>
          <p:nvPr/>
        </p:nvPicPr>
        <p:blipFill>
          <a:blip r:embed="rId4"/>
          <a:stretch>
            <a:fillRect/>
          </a:stretch>
        </p:blipFill>
        <p:spPr>
          <a:xfrm>
            <a:off x="6213475" y="3459163"/>
            <a:ext cx="2092325" cy="568325"/>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4626"/>
                                        </p:tgtEl>
                                        <p:attrNameLst>
                                          <p:attrName>style.visibility</p:attrName>
                                        </p:attrNameLst>
                                      </p:cBhvr>
                                      <p:to>
                                        <p:strVal val="visible"/>
                                      </p:to>
                                    </p:set>
                                    <p:anim calcmode="lin" valueType="num">
                                      <p:cBhvr>
                                        <p:cTn id="7" dur="500" fill="hold"/>
                                        <p:tgtEl>
                                          <p:spTgt spid="154626"/>
                                        </p:tgtEl>
                                        <p:attrNameLst>
                                          <p:attrName>ppt_w</p:attrName>
                                        </p:attrNameLst>
                                      </p:cBhvr>
                                      <p:tavLst>
                                        <p:tav tm="0">
                                          <p:val>
                                            <p:fltVal val="0.000000"/>
                                          </p:val>
                                        </p:tav>
                                        <p:tav tm="100000">
                                          <p:val>
                                            <p:strVal val="#ppt_w"/>
                                          </p:val>
                                        </p:tav>
                                      </p:tavLst>
                                    </p:anim>
                                    <p:anim calcmode="lin" valueType="num">
                                      <p:cBhvr>
                                        <p:cTn id="8" dur="500" fill="hold"/>
                                        <p:tgtEl>
                                          <p:spTgt spid="154626"/>
                                        </p:tgtEl>
                                        <p:attrNameLst>
                                          <p:attrName>ppt_h</p:attrName>
                                        </p:attrNameLst>
                                      </p:cBhvr>
                                      <p:tavLst>
                                        <p:tav tm="0">
                                          <p:val>
                                            <p:fltVal val="0.000000"/>
                                          </p:val>
                                        </p:tav>
                                        <p:tav tm="100000">
                                          <p:val>
                                            <p:strVal val="#ppt_h"/>
                                          </p:val>
                                        </p:tav>
                                      </p:tavLst>
                                    </p:anim>
                                    <p:animEffect transition="in" filter="fade">
                                      <p:cBhvr>
                                        <p:cTn id="9" dur="500"/>
                                        <p:tgtEl>
                                          <p:spTgt spid="154626"/>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8918"/>
                                        </p:tgtEl>
                                        <p:attrNameLst>
                                          <p:attrName>style.visibility</p:attrName>
                                        </p:attrNameLst>
                                      </p:cBhvr>
                                      <p:to>
                                        <p:strVal val="visible"/>
                                      </p:to>
                                    </p:set>
                                    <p:anim calcmode="lin" valueType="num">
                                      <p:cBhvr>
                                        <p:cTn id="14" dur="1000" fill="hold"/>
                                        <p:tgtEl>
                                          <p:spTgt spid="38918"/>
                                        </p:tgtEl>
                                        <p:attrNameLst>
                                          <p:attrName>ppt_w</p:attrName>
                                        </p:attrNameLst>
                                      </p:cBhvr>
                                      <p:tavLst>
                                        <p:tav tm="0">
                                          <p:val>
                                            <p:fltVal val="0.000000"/>
                                          </p:val>
                                        </p:tav>
                                        <p:tav tm="100000">
                                          <p:val>
                                            <p:strVal val="#ppt_w"/>
                                          </p:val>
                                        </p:tav>
                                      </p:tavLst>
                                    </p:anim>
                                    <p:anim calcmode="lin" valueType="num">
                                      <p:cBhvr>
                                        <p:cTn id="15" dur="1000" fill="hold"/>
                                        <p:tgtEl>
                                          <p:spTgt spid="38918"/>
                                        </p:tgtEl>
                                        <p:attrNameLst>
                                          <p:attrName>ppt_h</p:attrName>
                                        </p:attrNameLst>
                                      </p:cBhvr>
                                      <p:tavLst>
                                        <p:tav tm="0">
                                          <p:val>
                                            <p:fltVal val="0.000000"/>
                                          </p:val>
                                        </p:tav>
                                        <p:tav tm="100000">
                                          <p:val>
                                            <p:strVal val="#ppt_h"/>
                                          </p:val>
                                        </p:tav>
                                      </p:tavLst>
                                    </p:anim>
                                    <p:anim calcmode="lin" valueType="num">
                                      <p:cBhvr>
                                        <p:cTn id="16" dur="1000" fill="hold"/>
                                        <p:tgtEl>
                                          <p:spTgt spid="38918"/>
                                        </p:tgtEl>
                                        <p:attrNameLst>
                                          <p:attrName>style.rotation</p:attrName>
                                        </p:attrNameLst>
                                      </p:cBhvr>
                                      <p:tavLst>
                                        <p:tav tm="0">
                                          <p:val>
                                            <p:fltVal val="90.000000"/>
                                          </p:val>
                                        </p:tav>
                                        <p:tav tm="100000">
                                          <p:val>
                                            <p:fltVal val="0.000000"/>
                                          </p:val>
                                        </p:tav>
                                      </p:tavLst>
                                    </p:anim>
                                    <p:animEffect transition="in" filter="fade">
                                      <p:cBhvr>
                                        <p:cTn id="17" dur="1000"/>
                                        <p:tgtEl>
                                          <p:spTgt spid="38918"/>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38919"/>
                                        </p:tgtEl>
                                        <p:attrNameLst>
                                          <p:attrName>style.visibility</p:attrName>
                                        </p:attrNameLst>
                                      </p:cBhvr>
                                      <p:to>
                                        <p:strVal val="visible"/>
                                      </p:to>
                                    </p:set>
                                    <p:anim calcmode="lin" valueType="num">
                                      <p:cBhvr>
                                        <p:cTn id="22" dur="1000" fill="hold"/>
                                        <p:tgtEl>
                                          <p:spTgt spid="38919"/>
                                        </p:tgtEl>
                                        <p:attrNameLst>
                                          <p:attrName>ppt_w</p:attrName>
                                        </p:attrNameLst>
                                      </p:cBhvr>
                                      <p:tavLst>
                                        <p:tav tm="0">
                                          <p:val>
                                            <p:fltVal val="0.000000"/>
                                          </p:val>
                                        </p:tav>
                                        <p:tav tm="100000">
                                          <p:val>
                                            <p:strVal val="#ppt_w"/>
                                          </p:val>
                                        </p:tav>
                                      </p:tavLst>
                                    </p:anim>
                                    <p:anim calcmode="lin" valueType="num">
                                      <p:cBhvr>
                                        <p:cTn id="23" dur="1000" fill="hold"/>
                                        <p:tgtEl>
                                          <p:spTgt spid="38919"/>
                                        </p:tgtEl>
                                        <p:attrNameLst>
                                          <p:attrName>ppt_h</p:attrName>
                                        </p:attrNameLst>
                                      </p:cBhvr>
                                      <p:tavLst>
                                        <p:tav tm="0">
                                          <p:val>
                                            <p:fltVal val="0.000000"/>
                                          </p:val>
                                        </p:tav>
                                        <p:tav tm="100000">
                                          <p:val>
                                            <p:strVal val="#ppt_h"/>
                                          </p:val>
                                        </p:tav>
                                      </p:tavLst>
                                    </p:anim>
                                    <p:anim calcmode="lin" valueType="num">
                                      <p:cBhvr>
                                        <p:cTn id="24" dur="1000" fill="hold"/>
                                        <p:tgtEl>
                                          <p:spTgt spid="38919"/>
                                        </p:tgtEl>
                                        <p:attrNameLst>
                                          <p:attrName>style.rotation</p:attrName>
                                        </p:attrNameLst>
                                      </p:cBhvr>
                                      <p:tavLst>
                                        <p:tav tm="0">
                                          <p:val>
                                            <p:fltVal val="90.000000"/>
                                          </p:val>
                                        </p:tav>
                                        <p:tav tm="100000">
                                          <p:val>
                                            <p:fltVal val="0.000000"/>
                                          </p:val>
                                        </p:tav>
                                      </p:tavLst>
                                    </p:anim>
                                    <p:animEffect transition="in" filter="fade">
                                      <p:cBhvr>
                                        <p:cTn id="25" dur="1000"/>
                                        <p:tgtEl>
                                          <p:spTgt spid="38919"/>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8920"/>
                                        </p:tgtEl>
                                        <p:attrNameLst>
                                          <p:attrName>style.visibility</p:attrName>
                                        </p:attrNameLst>
                                      </p:cBhvr>
                                      <p:to>
                                        <p:strVal val="visible"/>
                                      </p:to>
                                    </p:set>
                                    <p:anim calcmode="lin" valueType="num">
                                      <p:cBhvr>
                                        <p:cTn id="30" dur="1000" fill="hold"/>
                                        <p:tgtEl>
                                          <p:spTgt spid="38920"/>
                                        </p:tgtEl>
                                        <p:attrNameLst>
                                          <p:attrName>ppt_w</p:attrName>
                                        </p:attrNameLst>
                                      </p:cBhvr>
                                      <p:tavLst>
                                        <p:tav tm="0">
                                          <p:val>
                                            <p:fltVal val="0.000000"/>
                                          </p:val>
                                        </p:tav>
                                        <p:tav tm="100000">
                                          <p:val>
                                            <p:strVal val="#ppt_w"/>
                                          </p:val>
                                        </p:tav>
                                      </p:tavLst>
                                    </p:anim>
                                    <p:anim calcmode="lin" valueType="num">
                                      <p:cBhvr>
                                        <p:cTn id="31" dur="1000" fill="hold"/>
                                        <p:tgtEl>
                                          <p:spTgt spid="38920"/>
                                        </p:tgtEl>
                                        <p:attrNameLst>
                                          <p:attrName>ppt_h</p:attrName>
                                        </p:attrNameLst>
                                      </p:cBhvr>
                                      <p:tavLst>
                                        <p:tav tm="0">
                                          <p:val>
                                            <p:fltVal val="0.000000"/>
                                          </p:val>
                                        </p:tav>
                                        <p:tav tm="100000">
                                          <p:val>
                                            <p:strVal val="#ppt_h"/>
                                          </p:val>
                                        </p:tav>
                                      </p:tavLst>
                                    </p:anim>
                                    <p:anim calcmode="lin" valueType="num">
                                      <p:cBhvr>
                                        <p:cTn id="32" dur="1000" fill="hold"/>
                                        <p:tgtEl>
                                          <p:spTgt spid="38920"/>
                                        </p:tgtEl>
                                        <p:attrNameLst>
                                          <p:attrName>style.rotation</p:attrName>
                                        </p:attrNameLst>
                                      </p:cBhvr>
                                      <p:tavLst>
                                        <p:tav tm="0">
                                          <p:val>
                                            <p:fltVal val="90.000000"/>
                                          </p:val>
                                        </p:tav>
                                        <p:tav tm="100000">
                                          <p:val>
                                            <p:fltVal val="0.000000"/>
                                          </p:val>
                                        </p:tav>
                                      </p:tavLst>
                                    </p:anim>
                                    <p:animEffect transition="in" filter="fade">
                                      <p:cBhvr>
                                        <p:cTn id="33" dur="1000"/>
                                        <p:tgtEl>
                                          <p:spTgt spid="3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838200" y="76200"/>
            <a:ext cx="4191000" cy="461963"/>
          </a:xfrm>
          <a:prstGeom prst="rect">
            <a:avLst/>
          </a:prstGeom>
          <a:solidFill>
            <a:sysClr val="window" lastClr="FFFFFF"/>
          </a:solidFill>
          <a:ln>
            <a:noFill/>
          </a:ln>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2.6</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SMTP Commands</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6" name="Group 11"/>
          <p:cNvGrpSpPr/>
          <p:nvPr/>
        </p:nvGrpSpPr>
        <p:grpSpPr bwMode="auto">
          <a:xfrm>
            <a:off x="3941" y="0"/>
            <a:ext cx="685800" cy="533400"/>
            <a:chOff x="144" y="144"/>
            <a:chExt cx="432" cy="336"/>
          </a:xfrm>
          <a:solidFill>
            <a:srgbClr val="3366FF"/>
          </a:solidFill>
        </p:grpSpPr>
        <p:grpSp>
          <p:nvGrpSpPr>
            <p:cNvPr id="7" name="Group 12"/>
            <p:cNvGrpSpPr/>
            <p:nvPr/>
          </p:nvGrpSpPr>
          <p:grpSpPr bwMode="auto">
            <a:xfrm>
              <a:off x="144" y="256"/>
              <a:ext cx="432" cy="112"/>
              <a:chOff x="288" y="256"/>
              <a:chExt cx="432" cy="112"/>
            </a:xfrm>
            <a:grpFill/>
          </p:grpSpPr>
          <p:sp>
            <p:nvSpPr>
              <p:cNvPr id="17"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8"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9"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16"/>
            <p:cNvGrpSpPr/>
            <p:nvPr/>
          </p:nvGrpSpPr>
          <p:grpSpPr bwMode="auto">
            <a:xfrm>
              <a:off x="144" y="144"/>
              <a:ext cx="432" cy="336"/>
              <a:chOff x="144" y="144"/>
              <a:chExt cx="432" cy="336"/>
            </a:xfrm>
            <a:grpFill/>
          </p:grpSpPr>
          <p:grpSp>
            <p:nvGrpSpPr>
              <p:cNvPr id="9" name="Group 17"/>
              <p:cNvGrpSpPr/>
              <p:nvPr/>
            </p:nvGrpSpPr>
            <p:grpSpPr bwMode="auto">
              <a:xfrm>
                <a:off x="144" y="144"/>
                <a:ext cx="432" cy="112"/>
                <a:chOff x="288" y="256"/>
                <a:chExt cx="432" cy="112"/>
              </a:xfrm>
              <a:grpFill/>
            </p:grpSpPr>
            <p:sp>
              <p:nvSpPr>
                <p:cNvPr id="14"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5"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10" name="Group 21"/>
              <p:cNvGrpSpPr/>
              <p:nvPr/>
            </p:nvGrpSpPr>
            <p:grpSpPr bwMode="auto">
              <a:xfrm>
                <a:off x="144" y="368"/>
                <a:ext cx="432" cy="112"/>
                <a:chOff x="288" y="256"/>
                <a:chExt cx="432" cy="112"/>
              </a:xfrm>
              <a:grpFill/>
            </p:grpSpPr>
            <p:sp>
              <p:nvSpPr>
                <p:cNvPr id="11"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2"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156675" name="Group 4"/>
          <p:cNvGrpSpPr/>
          <p:nvPr/>
        </p:nvGrpSpPr>
        <p:grpSpPr>
          <a:xfrm>
            <a:off x="514350" y="865188"/>
            <a:ext cx="8248650" cy="5584825"/>
            <a:chOff x="514350" y="864870"/>
            <a:chExt cx="8248650" cy="5585460"/>
          </a:xfrm>
        </p:grpSpPr>
        <p:grpSp>
          <p:nvGrpSpPr>
            <p:cNvPr id="156676" name="Group 2"/>
            <p:cNvGrpSpPr/>
            <p:nvPr/>
          </p:nvGrpSpPr>
          <p:grpSpPr>
            <a:xfrm>
              <a:off x="514350" y="914400"/>
              <a:ext cx="8248650" cy="5535930"/>
              <a:chOff x="514350" y="914400"/>
              <a:chExt cx="8248650" cy="5535930"/>
            </a:xfrm>
          </p:grpSpPr>
          <p:pic>
            <p:nvPicPr>
              <p:cNvPr id="156678" name="Picture 10"/>
              <p:cNvPicPr>
                <a:picLocks noChangeAspect="1"/>
              </p:cNvPicPr>
              <p:nvPr/>
            </p:nvPicPr>
            <p:blipFill>
              <a:blip r:embed="rId1"/>
              <a:stretch>
                <a:fillRect/>
              </a:stretch>
            </p:blipFill>
            <p:spPr>
              <a:xfrm>
                <a:off x="514350" y="914400"/>
                <a:ext cx="8248650" cy="1730375"/>
              </a:xfrm>
              <a:prstGeom prst="rect">
                <a:avLst/>
              </a:prstGeom>
              <a:noFill/>
              <a:ln w="9525">
                <a:noFill/>
              </a:ln>
            </p:spPr>
          </p:pic>
          <p:pic>
            <p:nvPicPr>
              <p:cNvPr id="156679" name="Picture 3"/>
              <p:cNvPicPr>
                <a:picLocks noChangeAspect="1"/>
              </p:cNvPicPr>
              <p:nvPr/>
            </p:nvPicPr>
            <p:blipFill>
              <a:blip r:embed="rId2"/>
              <a:stretch>
                <a:fillRect/>
              </a:stretch>
            </p:blipFill>
            <p:spPr>
              <a:xfrm>
                <a:off x="521970" y="2590800"/>
                <a:ext cx="8241030" cy="3859530"/>
              </a:xfrm>
              <a:prstGeom prst="rect">
                <a:avLst/>
              </a:prstGeom>
              <a:noFill/>
              <a:ln w="9525">
                <a:noFill/>
              </a:ln>
            </p:spPr>
          </p:pic>
        </p:grpSp>
        <p:sp>
          <p:nvSpPr>
            <p:cNvPr id="156677" name="Rectangle 3"/>
            <p:cNvSpPr/>
            <p:nvPr/>
          </p:nvSpPr>
          <p:spPr>
            <a:xfrm>
              <a:off x="575441" y="864870"/>
              <a:ext cx="8138160" cy="5535930"/>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838200" y="76200"/>
            <a:ext cx="4076700" cy="461963"/>
          </a:xfrm>
          <a:prstGeom prst="rect">
            <a:avLst/>
          </a:prstGeom>
          <a:solidFill>
            <a:sysClr val="window" lastClr="FFFFFF"/>
          </a:solidFill>
          <a:ln>
            <a:noFill/>
          </a:ln>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2.7</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SMTP responses</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6" name="Group 11"/>
          <p:cNvGrpSpPr/>
          <p:nvPr/>
        </p:nvGrpSpPr>
        <p:grpSpPr bwMode="auto">
          <a:xfrm>
            <a:off x="3941" y="0"/>
            <a:ext cx="685800" cy="533400"/>
            <a:chOff x="144" y="144"/>
            <a:chExt cx="432" cy="336"/>
          </a:xfrm>
          <a:solidFill>
            <a:srgbClr val="3366FF"/>
          </a:solidFill>
        </p:grpSpPr>
        <p:grpSp>
          <p:nvGrpSpPr>
            <p:cNvPr id="7" name="Group 12"/>
            <p:cNvGrpSpPr/>
            <p:nvPr/>
          </p:nvGrpSpPr>
          <p:grpSpPr bwMode="auto">
            <a:xfrm>
              <a:off x="144" y="256"/>
              <a:ext cx="432" cy="112"/>
              <a:chOff x="288" y="256"/>
              <a:chExt cx="432" cy="112"/>
            </a:xfrm>
            <a:grpFill/>
          </p:grpSpPr>
          <p:sp>
            <p:nvSpPr>
              <p:cNvPr id="17"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8"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9"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16"/>
            <p:cNvGrpSpPr/>
            <p:nvPr/>
          </p:nvGrpSpPr>
          <p:grpSpPr bwMode="auto">
            <a:xfrm>
              <a:off x="144" y="144"/>
              <a:ext cx="432" cy="336"/>
              <a:chOff x="144" y="144"/>
              <a:chExt cx="432" cy="336"/>
            </a:xfrm>
            <a:grpFill/>
          </p:grpSpPr>
          <p:grpSp>
            <p:nvGrpSpPr>
              <p:cNvPr id="9" name="Group 17"/>
              <p:cNvGrpSpPr/>
              <p:nvPr/>
            </p:nvGrpSpPr>
            <p:grpSpPr bwMode="auto">
              <a:xfrm>
                <a:off x="144" y="144"/>
                <a:ext cx="432" cy="112"/>
                <a:chOff x="288" y="256"/>
                <a:chExt cx="432" cy="112"/>
              </a:xfrm>
              <a:grpFill/>
            </p:grpSpPr>
            <p:sp>
              <p:nvSpPr>
                <p:cNvPr id="14"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5"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10" name="Group 21"/>
              <p:cNvGrpSpPr/>
              <p:nvPr/>
            </p:nvGrpSpPr>
            <p:grpSpPr bwMode="auto">
              <a:xfrm>
                <a:off x="144" y="368"/>
                <a:ext cx="432" cy="112"/>
                <a:chOff x="288" y="256"/>
                <a:chExt cx="432" cy="112"/>
              </a:xfrm>
              <a:grpFill/>
            </p:grpSpPr>
            <p:sp>
              <p:nvSpPr>
                <p:cNvPr id="11"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2"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158723" name="Group 1"/>
          <p:cNvGrpSpPr/>
          <p:nvPr/>
        </p:nvGrpSpPr>
        <p:grpSpPr>
          <a:xfrm>
            <a:off x="457200" y="1219200"/>
            <a:ext cx="8289925" cy="4237038"/>
            <a:chOff x="457200" y="1219200"/>
            <a:chExt cx="8289925" cy="4237038"/>
          </a:xfrm>
        </p:grpSpPr>
        <p:pic>
          <p:nvPicPr>
            <p:cNvPr id="158724" name="Picture 7"/>
            <p:cNvPicPr>
              <a:picLocks noChangeAspect="1"/>
            </p:cNvPicPr>
            <p:nvPr/>
          </p:nvPicPr>
          <p:blipFill>
            <a:blip r:embed="rId1"/>
            <a:stretch>
              <a:fillRect/>
            </a:stretch>
          </p:blipFill>
          <p:spPr>
            <a:xfrm>
              <a:off x="457200" y="1219200"/>
              <a:ext cx="8289925" cy="4237038"/>
            </a:xfrm>
            <a:prstGeom prst="rect">
              <a:avLst/>
            </a:prstGeom>
            <a:noFill/>
            <a:ln w="9525">
              <a:noFill/>
            </a:ln>
          </p:spPr>
        </p:pic>
        <p:sp>
          <p:nvSpPr>
            <p:cNvPr id="158725" name="Rectangle 19"/>
            <p:cNvSpPr/>
            <p:nvPr/>
          </p:nvSpPr>
          <p:spPr>
            <a:xfrm>
              <a:off x="461140" y="1219200"/>
              <a:ext cx="8155809" cy="4237038"/>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762000" y="76200"/>
            <a:ext cx="5334000" cy="461963"/>
          </a:xfrm>
          <a:prstGeom prst="rect">
            <a:avLst/>
          </a:prstGeom>
          <a:solidFill>
            <a:sysClr val="window" lastClr="FFFFFF"/>
          </a:solidFill>
          <a:ln>
            <a:noFill/>
          </a:ln>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2.7</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SMTP responses (continued)</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6" name="Group 11"/>
          <p:cNvGrpSpPr/>
          <p:nvPr/>
        </p:nvGrpSpPr>
        <p:grpSpPr bwMode="auto">
          <a:xfrm>
            <a:off x="3941" y="0"/>
            <a:ext cx="685800" cy="533400"/>
            <a:chOff x="144" y="144"/>
            <a:chExt cx="432" cy="336"/>
          </a:xfrm>
          <a:solidFill>
            <a:srgbClr val="3366FF"/>
          </a:solidFill>
        </p:grpSpPr>
        <p:grpSp>
          <p:nvGrpSpPr>
            <p:cNvPr id="7" name="Group 12"/>
            <p:cNvGrpSpPr/>
            <p:nvPr/>
          </p:nvGrpSpPr>
          <p:grpSpPr bwMode="auto">
            <a:xfrm>
              <a:off x="144" y="256"/>
              <a:ext cx="432" cy="112"/>
              <a:chOff x="288" y="256"/>
              <a:chExt cx="432" cy="112"/>
            </a:xfrm>
            <a:grpFill/>
          </p:grpSpPr>
          <p:sp>
            <p:nvSpPr>
              <p:cNvPr id="17"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8"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9"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16"/>
            <p:cNvGrpSpPr/>
            <p:nvPr/>
          </p:nvGrpSpPr>
          <p:grpSpPr bwMode="auto">
            <a:xfrm>
              <a:off x="144" y="144"/>
              <a:ext cx="432" cy="336"/>
              <a:chOff x="144" y="144"/>
              <a:chExt cx="432" cy="336"/>
            </a:xfrm>
            <a:grpFill/>
          </p:grpSpPr>
          <p:grpSp>
            <p:nvGrpSpPr>
              <p:cNvPr id="9" name="Group 17"/>
              <p:cNvGrpSpPr/>
              <p:nvPr/>
            </p:nvGrpSpPr>
            <p:grpSpPr bwMode="auto">
              <a:xfrm>
                <a:off x="144" y="144"/>
                <a:ext cx="432" cy="112"/>
                <a:chOff x="288" y="256"/>
                <a:chExt cx="432" cy="112"/>
              </a:xfrm>
              <a:grpFill/>
            </p:grpSpPr>
            <p:sp>
              <p:nvSpPr>
                <p:cNvPr id="14"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5"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10" name="Group 21"/>
              <p:cNvGrpSpPr/>
              <p:nvPr/>
            </p:nvGrpSpPr>
            <p:grpSpPr bwMode="auto">
              <a:xfrm>
                <a:off x="144" y="368"/>
                <a:ext cx="432" cy="112"/>
                <a:chOff x="288" y="256"/>
                <a:chExt cx="432" cy="112"/>
              </a:xfrm>
              <a:grpFill/>
            </p:grpSpPr>
            <p:sp>
              <p:nvSpPr>
                <p:cNvPr id="11"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2"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160771" name="Group 1"/>
          <p:cNvGrpSpPr/>
          <p:nvPr/>
        </p:nvGrpSpPr>
        <p:grpSpPr>
          <a:xfrm>
            <a:off x="381000" y="1828800"/>
            <a:ext cx="8328025" cy="3146425"/>
            <a:chOff x="381000" y="1828800"/>
            <a:chExt cx="8328025" cy="3146425"/>
          </a:xfrm>
        </p:grpSpPr>
        <p:pic>
          <p:nvPicPr>
            <p:cNvPr id="160772" name="Picture 3"/>
            <p:cNvPicPr>
              <a:picLocks noChangeAspect="1"/>
            </p:cNvPicPr>
            <p:nvPr/>
          </p:nvPicPr>
          <p:blipFill>
            <a:blip r:embed="rId1"/>
            <a:stretch>
              <a:fillRect/>
            </a:stretch>
          </p:blipFill>
          <p:spPr>
            <a:xfrm>
              <a:off x="381000" y="1828800"/>
              <a:ext cx="8328025" cy="3146425"/>
            </a:xfrm>
            <a:prstGeom prst="rect">
              <a:avLst/>
            </a:prstGeom>
            <a:noFill/>
            <a:ln w="9525">
              <a:noFill/>
            </a:ln>
          </p:spPr>
        </p:pic>
        <p:sp>
          <p:nvSpPr>
            <p:cNvPr id="160773" name="Rectangle 19"/>
            <p:cNvSpPr/>
            <p:nvPr/>
          </p:nvSpPr>
          <p:spPr>
            <a:xfrm>
              <a:off x="461140" y="1828801"/>
              <a:ext cx="8155809" cy="3146424"/>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Text Box 20"/>
          <p:cNvSpPr txBox="1"/>
          <p:nvPr/>
        </p:nvSpPr>
        <p:spPr>
          <a:xfrm>
            <a:off x="76200" y="696913"/>
            <a:ext cx="8839200" cy="4400550"/>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To show the three mail transfer phases, we show all of the steps described above using the information depicted in Figure 2.23. In the figure, we have separated the messages related to the envelope, header, and body in the data transfer section. Note that the steps in this figure are repeated two times in each e-mail transfer: once from the e-mail sender to the local mail server and once from the local mail server to the remote mail server. The local mail server, after receiving the whole e-mail message, may spool it and send it to the remote mail server at another time.</a:t>
            </a:r>
            <a:endParaRPr sz="2800" b="0" i="0">
              <a:latin typeface="Times New Roman" panose="02020603050405020304" pitchFamily="18" charset="0"/>
              <a:ea typeface="Times New Roman" panose="02020603050405020304" pitchFamily="18" charset="0"/>
            </a:endParaRPr>
          </a:p>
        </p:txBody>
      </p:sp>
      <p:grpSp>
        <p:nvGrpSpPr>
          <p:cNvPr id="162818" name="Group 23"/>
          <p:cNvGrpSpPr/>
          <p:nvPr/>
        </p:nvGrpSpPr>
        <p:grpSpPr>
          <a:xfrm>
            <a:off x="0" y="0"/>
            <a:ext cx="9144000" cy="609600"/>
            <a:chOff x="0" y="2448"/>
            <a:chExt cx="5760" cy="384"/>
          </a:xfrm>
        </p:grpSpPr>
        <p:sp>
          <p:nvSpPr>
            <p:cNvPr id="162819"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2.13</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2.23:  </a:t>
            </a:r>
            <a:r>
              <a:rPr sz="2000">
                <a:latin typeface="Times-BoldItalic"/>
              </a:rPr>
              <a:t> Example 2.13</a:t>
            </a:r>
            <a:endParaRPr sz="2000">
              <a:solidFill>
                <a:schemeClr val="bg2"/>
              </a:solidFill>
              <a:latin typeface="Times-BoldItalic"/>
            </a:endParaRPr>
          </a:p>
        </p:txBody>
      </p:sp>
      <p:pic>
        <p:nvPicPr>
          <p:cNvPr id="164866" name="Picture 5"/>
          <p:cNvPicPr>
            <a:picLocks noChangeAspect="1"/>
          </p:cNvPicPr>
          <p:nvPr/>
        </p:nvPicPr>
        <p:blipFill>
          <a:blip r:embed="rId1"/>
          <a:stretch>
            <a:fillRect/>
          </a:stretch>
        </p:blipFill>
        <p:spPr>
          <a:xfrm>
            <a:off x="2209800" y="533400"/>
            <a:ext cx="965200" cy="6049963"/>
          </a:xfrm>
          <a:prstGeom prst="rect">
            <a:avLst/>
          </a:prstGeom>
          <a:noFill/>
          <a:ln w="9525">
            <a:noFill/>
          </a:ln>
        </p:spPr>
      </p:pic>
      <p:pic>
        <p:nvPicPr>
          <p:cNvPr id="164867" name="Picture 6"/>
          <p:cNvPicPr>
            <a:picLocks noChangeAspect="1"/>
          </p:cNvPicPr>
          <p:nvPr/>
        </p:nvPicPr>
        <p:blipFill>
          <a:blip r:embed="rId2"/>
          <a:stretch>
            <a:fillRect/>
          </a:stretch>
        </p:blipFill>
        <p:spPr>
          <a:xfrm>
            <a:off x="5381625" y="533400"/>
            <a:ext cx="1019175" cy="6018213"/>
          </a:xfrm>
          <a:prstGeom prst="rect">
            <a:avLst/>
          </a:prstGeom>
          <a:noFill/>
          <a:ln w="9525">
            <a:noFill/>
          </a:ln>
        </p:spPr>
      </p:pic>
      <p:pic>
        <p:nvPicPr>
          <p:cNvPr id="39944" name="Picture 8"/>
          <p:cNvPicPr>
            <a:picLocks noChangeAspect="1"/>
          </p:cNvPicPr>
          <p:nvPr/>
        </p:nvPicPr>
        <p:blipFill>
          <a:blip r:embed="rId3"/>
          <a:stretch>
            <a:fillRect/>
          </a:stretch>
        </p:blipFill>
        <p:spPr>
          <a:xfrm>
            <a:off x="2665413" y="1752600"/>
            <a:ext cx="3343275" cy="1009650"/>
          </a:xfrm>
          <a:prstGeom prst="rect">
            <a:avLst/>
          </a:prstGeom>
          <a:noFill/>
          <a:ln w="9525">
            <a:noFill/>
          </a:ln>
        </p:spPr>
      </p:pic>
      <p:pic>
        <p:nvPicPr>
          <p:cNvPr id="39945" name="Picture 9"/>
          <p:cNvPicPr>
            <a:picLocks noChangeAspect="1"/>
          </p:cNvPicPr>
          <p:nvPr/>
        </p:nvPicPr>
        <p:blipFill>
          <a:blip r:embed="rId4"/>
          <a:stretch>
            <a:fillRect/>
          </a:stretch>
        </p:blipFill>
        <p:spPr>
          <a:xfrm>
            <a:off x="2681288" y="2819400"/>
            <a:ext cx="3327400" cy="1381125"/>
          </a:xfrm>
          <a:prstGeom prst="rect">
            <a:avLst/>
          </a:prstGeom>
          <a:noFill/>
          <a:ln w="9525">
            <a:noFill/>
          </a:ln>
        </p:spPr>
      </p:pic>
      <p:pic>
        <p:nvPicPr>
          <p:cNvPr id="39946" name="Picture 10"/>
          <p:cNvPicPr>
            <a:picLocks noChangeAspect="1"/>
          </p:cNvPicPr>
          <p:nvPr/>
        </p:nvPicPr>
        <p:blipFill>
          <a:blip r:embed="rId5"/>
          <a:stretch>
            <a:fillRect/>
          </a:stretch>
        </p:blipFill>
        <p:spPr>
          <a:xfrm>
            <a:off x="2678113" y="4343400"/>
            <a:ext cx="3313112" cy="161925"/>
          </a:xfrm>
          <a:prstGeom prst="rect">
            <a:avLst/>
          </a:prstGeom>
          <a:noFill/>
          <a:ln w="9525">
            <a:noFill/>
          </a:ln>
        </p:spPr>
      </p:pic>
      <p:pic>
        <p:nvPicPr>
          <p:cNvPr id="39947" name="Picture 11"/>
          <p:cNvPicPr>
            <a:picLocks noChangeAspect="1"/>
          </p:cNvPicPr>
          <p:nvPr/>
        </p:nvPicPr>
        <p:blipFill>
          <a:blip r:embed="rId6"/>
          <a:stretch>
            <a:fillRect/>
          </a:stretch>
        </p:blipFill>
        <p:spPr>
          <a:xfrm>
            <a:off x="2728913" y="4648200"/>
            <a:ext cx="3322637" cy="1225550"/>
          </a:xfrm>
          <a:prstGeom prst="rect">
            <a:avLst/>
          </a:prstGeom>
          <a:noFill/>
          <a:ln w="9525">
            <a:noFill/>
          </a:ln>
        </p:spPr>
      </p:pic>
      <p:pic>
        <p:nvPicPr>
          <p:cNvPr id="39948" name="Picture 12"/>
          <p:cNvPicPr>
            <a:picLocks noChangeAspect="1"/>
          </p:cNvPicPr>
          <p:nvPr/>
        </p:nvPicPr>
        <p:blipFill>
          <a:blip r:embed="rId7"/>
          <a:stretch>
            <a:fillRect/>
          </a:stretch>
        </p:blipFill>
        <p:spPr>
          <a:xfrm>
            <a:off x="2682875" y="5943600"/>
            <a:ext cx="3324225" cy="527050"/>
          </a:xfrm>
          <a:prstGeom prst="rect">
            <a:avLst/>
          </a:prstGeom>
          <a:noFill/>
          <a:ln w="9525">
            <a:noFill/>
          </a:ln>
        </p:spPr>
      </p:pic>
      <p:pic>
        <p:nvPicPr>
          <p:cNvPr id="39954" name="Picture 18"/>
          <p:cNvPicPr>
            <a:picLocks noChangeAspect="1"/>
          </p:cNvPicPr>
          <p:nvPr/>
        </p:nvPicPr>
        <p:blipFill>
          <a:blip r:embed="rId8"/>
          <a:stretch>
            <a:fillRect/>
          </a:stretch>
        </p:blipFill>
        <p:spPr>
          <a:xfrm>
            <a:off x="2598738" y="914400"/>
            <a:ext cx="3370262" cy="698500"/>
          </a:xfrm>
          <a:prstGeom prst="rect">
            <a:avLst/>
          </a:prstGeom>
          <a:noFill/>
          <a:ln w="9525">
            <a:noFill/>
          </a:ln>
        </p:spPr>
      </p:pic>
      <p:pic>
        <p:nvPicPr>
          <p:cNvPr id="39956" name="Picture 20"/>
          <p:cNvPicPr>
            <a:picLocks noChangeAspect="1"/>
          </p:cNvPicPr>
          <p:nvPr/>
        </p:nvPicPr>
        <p:blipFill>
          <a:blip r:embed="rId9"/>
          <a:stretch>
            <a:fillRect/>
          </a:stretch>
        </p:blipFill>
        <p:spPr>
          <a:xfrm>
            <a:off x="6521450" y="947738"/>
            <a:ext cx="987425" cy="530225"/>
          </a:xfrm>
          <a:prstGeom prst="rect">
            <a:avLst/>
          </a:prstGeom>
          <a:noFill/>
          <a:ln w="9525">
            <a:noFill/>
          </a:ln>
        </p:spPr>
      </p:pic>
      <p:pic>
        <p:nvPicPr>
          <p:cNvPr id="39957" name="Picture 21"/>
          <p:cNvPicPr>
            <a:picLocks noChangeAspect="1"/>
          </p:cNvPicPr>
          <p:nvPr/>
        </p:nvPicPr>
        <p:blipFill>
          <a:blip r:embed="rId10"/>
          <a:stretch>
            <a:fillRect/>
          </a:stretch>
        </p:blipFill>
        <p:spPr>
          <a:xfrm>
            <a:off x="6553200" y="1797050"/>
            <a:ext cx="654050" cy="3994150"/>
          </a:xfrm>
          <a:prstGeom prst="rect">
            <a:avLst/>
          </a:prstGeom>
          <a:noFill/>
          <a:ln w="9525">
            <a:noFill/>
          </a:ln>
        </p:spPr>
      </p:pic>
      <p:pic>
        <p:nvPicPr>
          <p:cNvPr id="39958" name="Picture 22"/>
          <p:cNvPicPr>
            <a:picLocks noChangeAspect="1"/>
          </p:cNvPicPr>
          <p:nvPr/>
        </p:nvPicPr>
        <p:blipFill>
          <a:blip r:embed="rId11"/>
          <a:stretch>
            <a:fillRect/>
          </a:stretch>
        </p:blipFill>
        <p:spPr>
          <a:xfrm>
            <a:off x="6577013" y="6024563"/>
            <a:ext cx="876300" cy="365125"/>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8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9954"/>
                                        </p:tgtEl>
                                        <p:attrNameLst>
                                          <p:attrName>style.visibility</p:attrName>
                                        </p:attrNameLst>
                                      </p:cBhvr>
                                      <p:to>
                                        <p:strVal val="visible"/>
                                      </p:to>
                                    </p:set>
                                    <p:animEffect transition="in" filter="wipe(up)">
                                      <p:cBhvr>
                                        <p:cTn id="13" dur="500"/>
                                        <p:tgtEl>
                                          <p:spTgt spid="3995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3" fill="hold" nodeType="clickEffect">
                                  <p:stCondLst>
                                    <p:cond delay="0"/>
                                  </p:stCondLst>
                                  <p:childTnLst>
                                    <p:set>
                                      <p:cBhvr>
                                        <p:cTn id="17" dur="1" fill="hold">
                                          <p:stCondLst>
                                            <p:cond delay="0"/>
                                          </p:stCondLst>
                                        </p:cTn>
                                        <p:tgtEl>
                                          <p:spTgt spid="39956"/>
                                        </p:tgtEl>
                                        <p:attrNameLst>
                                          <p:attrName>style.visibility</p:attrName>
                                        </p:attrNameLst>
                                      </p:cBhvr>
                                      <p:to>
                                        <p:strVal val="visible"/>
                                      </p:to>
                                    </p:set>
                                    <p:anim calcmode="lin" valueType="num">
                                      <p:cBhvr additive="base">
                                        <p:cTn id="18" dur="500" fill="hold"/>
                                        <p:tgtEl>
                                          <p:spTgt spid="39956"/>
                                        </p:tgtEl>
                                        <p:attrNameLst>
                                          <p:attrName>ppt_x</p:attrName>
                                        </p:attrNameLst>
                                      </p:cBhvr>
                                      <p:tavLst>
                                        <p:tav tm="0">
                                          <p:val>
                                            <p:strVal val="1+#ppt_w/2"/>
                                          </p:val>
                                        </p:tav>
                                        <p:tav tm="100000">
                                          <p:val>
                                            <p:strVal val="#ppt_x"/>
                                          </p:val>
                                        </p:tav>
                                      </p:tavLst>
                                    </p:anim>
                                    <p:anim calcmode="lin" valueType="num">
                                      <p:cBhvr additive="base">
                                        <p:cTn id="19" dur="500" fill="hold"/>
                                        <p:tgtEl>
                                          <p:spTgt spid="39956"/>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9944"/>
                                        </p:tgtEl>
                                        <p:attrNameLst>
                                          <p:attrName>style.visibility</p:attrName>
                                        </p:attrNameLst>
                                      </p:cBhvr>
                                      <p:to>
                                        <p:strVal val="visible"/>
                                      </p:to>
                                    </p:set>
                                    <p:animEffect transition="in" filter="wipe(up)">
                                      <p:cBhvr>
                                        <p:cTn id="24" dur="500"/>
                                        <p:tgtEl>
                                          <p:spTgt spid="399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9945"/>
                                        </p:tgtEl>
                                        <p:attrNameLst>
                                          <p:attrName>style.visibility</p:attrName>
                                        </p:attrNameLst>
                                      </p:cBhvr>
                                      <p:to>
                                        <p:strVal val="visible"/>
                                      </p:to>
                                    </p:set>
                                    <p:animEffect transition="in" filter="wipe(up)">
                                      <p:cBhvr>
                                        <p:cTn id="29" dur="500"/>
                                        <p:tgtEl>
                                          <p:spTgt spid="39945"/>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9946"/>
                                        </p:tgtEl>
                                        <p:attrNameLst>
                                          <p:attrName>style.visibility</p:attrName>
                                        </p:attrNameLst>
                                      </p:cBhvr>
                                      <p:to>
                                        <p:strVal val="visible"/>
                                      </p:to>
                                    </p:set>
                                    <p:anim calcmode="lin" valueType="num">
                                      <p:cBhvr>
                                        <p:cTn id="34" dur="1000" fill="hold"/>
                                        <p:tgtEl>
                                          <p:spTgt spid="39946"/>
                                        </p:tgtEl>
                                        <p:attrNameLst>
                                          <p:attrName>ppt_w</p:attrName>
                                        </p:attrNameLst>
                                      </p:cBhvr>
                                      <p:tavLst>
                                        <p:tav tm="0">
                                          <p:val>
                                            <p:fltVal val="0.000000"/>
                                          </p:val>
                                        </p:tav>
                                        <p:tav tm="100000">
                                          <p:val>
                                            <p:strVal val="#ppt_w"/>
                                          </p:val>
                                        </p:tav>
                                      </p:tavLst>
                                    </p:anim>
                                    <p:anim calcmode="lin" valueType="num">
                                      <p:cBhvr>
                                        <p:cTn id="35" dur="1000" fill="hold"/>
                                        <p:tgtEl>
                                          <p:spTgt spid="39946"/>
                                        </p:tgtEl>
                                        <p:attrNameLst>
                                          <p:attrName>ppt_h</p:attrName>
                                        </p:attrNameLst>
                                      </p:cBhvr>
                                      <p:tavLst>
                                        <p:tav tm="0">
                                          <p:val>
                                            <p:fltVal val="0.000000"/>
                                          </p:val>
                                        </p:tav>
                                        <p:tav tm="100000">
                                          <p:val>
                                            <p:strVal val="#ppt_h"/>
                                          </p:val>
                                        </p:tav>
                                      </p:tavLst>
                                    </p:anim>
                                    <p:anim calcmode="lin" valueType="num">
                                      <p:cBhvr>
                                        <p:cTn id="36" dur="1000" fill="hold"/>
                                        <p:tgtEl>
                                          <p:spTgt spid="39946"/>
                                        </p:tgtEl>
                                        <p:attrNameLst>
                                          <p:attrName>style.rotation</p:attrName>
                                        </p:attrNameLst>
                                      </p:cBhvr>
                                      <p:tavLst>
                                        <p:tav tm="0">
                                          <p:val>
                                            <p:fltVal val="90.000000"/>
                                          </p:val>
                                        </p:tav>
                                        <p:tav tm="100000">
                                          <p:val>
                                            <p:fltVal val="0.000000"/>
                                          </p:val>
                                        </p:tav>
                                      </p:tavLst>
                                    </p:anim>
                                    <p:animEffect transition="in" filter="fade">
                                      <p:cBhvr>
                                        <p:cTn id="37" dur="1000"/>
                                        <p:tgtEl>
                                          <p:spTgt spid="39946"/>
                                        </p:tgtEl>
                                      </p:cBhvr>
                                    </p:animEffect>
                                  </p:childTnLst>
                                  <p:subTnLst>
                                    <p:audio>
                                      <p:cMediaNode>
                                        <p:cTn display="0" masterRel="sameClick">
                                          <p:stCondLst>
                                            <p:cond evt="begin" delay="0">
                                              <p:tn val="32"/>
                                            </p:cond>
                                          </p:stCondLst>
                                          <p:endCondLst>
                                            <p:cond evt="onStopAudio" delay="0">
                                              <p:tgtEl>
                                                <p:sldTgt/>
                                              </p:tgtEl>
                                            </p:cond>
                                          </p:endCondLst>
                                        </p:cTn>
                                        <p:tgtEl>
                                          <p:sndTgt r:embed="rId12" name="bomb.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9947"/>
                                        </p:tgtEl>
                                        <p:attrNameLst>
                                          <p:attrName>style.visibility</p:attrName>
                                        </p:attrNameLst>
                                      </p:cBhvr>
                                      <p:to>
                                        <p:strVal val="visible"/>
                                      </p:to>
                                    </p:set>
                                    <p:animEffect transition="in" filter="wipe(up)">
                                      <p:cBhvr>
                                        <p:cTn id="42" dur="500"/>
                                        <p:tgtEl>
                                          <p:spTgt spid="3994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39957"/>
                                        </p:tgtEl>
                                        <p:attrNameLst>
                                          <p:attrName>style.visibility</p:attrName>
                                        </p:attrNameLst>
                                      </p:cBhvr>
                                      <p:to>
                                        <p:strVal val="visible"/>
                                      </p:to>
                                    </p:set>
                                    <p:anim calcmode="lin" valueType="num">
                                      <p:cBhvr additive="base">
                                        <p:cTn id="47" dur="500" fill="hold"/>
                                        <p:tgtEl>
                                          <p:spTgt spid="39957"/>
                                        </p:tgtEl>
                                        <p:attrNameLst>
                                          <p:attrName>ppt_x</p:attrName>
                                        </p:attrNameLst>
                                      </p:cBhvr>
                                      <p:tavLst>
                                        <p:tav tm="0">
                                          <p:val>
                                            <p:strVal val="1+#ppt_w/2"/>
                                          </p:val>
                                        </p:tav>
                                        <p:tav tm="100000">
                                          <p:val>
                                            <p:strVal val="#ppt_x"/>
                                          </p:val>
                                        </p:tav>
                                      </p:tavLst>
                                    </p:anim>
                                    <p:anim calcmode="lin" valueType="num">
                                      <p:cBhvr additive="base">
                                        <p:cTn id="48" dur="500" fill="hold"/>
                                        <p:tgtEl>
                                          <p:spTgt spid="3995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9948"/>
                                        </p:tgtEl>
                                        <p:attrNameLst>
                                          <p:attrName>style.visibility</p:attrName>
                                        </p:attrNameLst>
                                      </p:cBhvr>
                                      <p:to>
                                        <p:strVal val="visible"/>
                                      </p:to>
                                    </p:set>
                                    <p:animEffect transition="in" filter="wipe(up)">
                                      <p:cBhvr>
                                        <p:cTn id="53" dur="500"/>
                                        <p:tgtEl>
                                          <p:spTgt spid="39948"/>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6" fill="hold" nodeType="clickEffect">
                                  <p:stCondLst>
                                    <p:cond delay="0"/>
                                  </p:stCondLst>
                                  <p:childTnLst>
                                    <p:set>
                                      <p:cBhvr>
                                        <p:cTn id="57" dur="1" fill="hold">
                                          <p:stCondLst>
                                            <p:cond delay="0"/>
                                          </p:stCondLst>
                                        </p:cTn>
                                        <p:tgtEl>
                                          <p:spTgt spid="39958"/>
                                        </p:tgtEl>
                                        <p:attrNameLst>
                                          <p:attrName>style.visibility</p:attrName>
                                        </p:attrNameLst>
                                      </p:cBhvr>
                                      <p:to>
                                        <p:strVal val="visible"/>
                                      </p:to>
                                    </p:set>
                                    <p:anim calcmode="lin" valueType="num">
                                      <p:cBhvr additive="base">
                                        <p:cTn id="58" dur="500" fill="hold"/>
                                        <p:tgtEl>
                                          <p:spTgt spid="39958"/>
                                        </p:tgtEl>
                                        <p:attrNameLst>
                                          <p:attrName>ppt_x</p:attrName>
                                        </p:attrNameLst>
                                      </p:cBhvr>
                                      <p:tavLst>
                                        <p:tav tm="0">
                                          <p:val>
                                            <p:strVal val="1+#ppt_w/2"/>
                                          </p:val>
                                        </p:tav>
                                        <p:tav tm="100000">
                                          <p:val>
                                            <p:strVal val="#ppt_x"/>
                                          </p:val>
                                        </p:tav>
                                      </p:tavLst>
                                    </p:anim>
                                    <p:anim calcmode="lin" valueType="num">
                                      <p:cBhvr additive="base">
                                        <p:cTn id="59" dur="500" fill="hold"/>
                                        <p:tgtEl>
                                          <p:spTgt spid="399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a:latin typeface="Tahoma" panose="020B0604030504040204" pitchFamily="34" charset="0"/>
            </a:endParaRPr>
          </a:p>
        </p:txBody>
      </p:sp>
      <p:sp>
        <p:nvSpPr>
          <p:cNvPr id="37890"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37891"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a:latin typeface="Tahoma" panose="020B0604030504040204" pitchFamily="34" charset="0"/>
            </a:endParaRPr>
          </a:p>
        </p:txBody>
      </p:sp>
      <p:sp>
        <p:nvSpPr>
          <p:cNvPr id="37892"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37893"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a:latin typeface="Tahoma" panose="020B0604030504040204" pitchFamily="34" charset="0"/>
            </a:endParaRPr>
          </a:p>
        </p:txBody>
      </p:sp>
      <p:sp>
        <p:nvSpPr>
          <p:cNvPr id="37894"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a:latin typeface="Tahoma" panose="020B0604030504040204" pitchFamily="34" charset="0"/>
            </a:endParaRPr>
          </a:p>
        </p:txBody>
      </p:sp>
      <p:sp>
        <p:nvSpPr>
          <p:cNvPr id="37895"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37896" name="Text Box 9"/>
          <p:cNvSpPr txBox="1"/>
          <p:nvPr/>
        </p:nvSpPr>
        <p:spPr>
          <a:xfrm>
            <a:off x="1143000" y="0"/>
            <a:ext cx="48910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2.1.1  Providing Services</a:t>
            </a:r>
            <a:endParaRPr sz="3600">
              <a:solidFill>
                <a:srgbClr val="FF0000"/>
              </a:solidFill>
              <a:latin typeface="Times New Roman" panose="02020603050405020304" pitchFamily="18" charset="0"/>
            </a:endParaRPr>
          </a:p>
        </p:txBody>
      </p:sp>
      <p:sp>
        <p:nvSpPr>
          <p:cNvPr id="6155" name="Rectangle 10"/>
          <p:cNvSpPr>
            <a:spLocks noChangeArrowheads="1"/>
          </p:cNvSpPr>
          <p:nvPr/>
        </p:nvSpPr>
        <p:spPr bwMode="auto">
          <a:xfrm>
            <a:off x="381000" y="1293813"/>
            <a:ext cx="7924800" cy="4832350"/>
          </a:xfrm>
          <a:prstGeom prst="rect">
            <a:avLst/>
          </a:prstGeom>
          <a:solidFill>
            <a:schemeClr val="bg1"/>
          </a:solidFill>
          <a:ln w="9525">
            <a:noFill/>
            <a:miter lim="800000"/>
          </a:ln>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The Internet was originally designed to provide service to users around the world. Since the application layer is the only layer that provides services to the Internet user, it allows new application protocols to be easily added to the Internet, which has been occurring during the lifetime of the Internet. When the Internet was created, only a few application protocols were available to the users; today we cannot give a number for these protocols because new ones are being added constantly.</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553200"/>
            <a:ext cx="228600" cy="228600"/>
          </a:xfrm>
          <a:prstGeom prst="rect">
            <a:avLst/>
          </a:prstGeom>
          <a:noFill/>
        </p:spPr>
        <p:txBody>
          <a:bodyPr vert="horz" lIns="0" rIns="0" anchor="b"/>
          <a:p>
            <a:pPr algn="r"/>
            <a:r>
              <a:rPr sz="1200">
                <a:solidFill>
                  <a:srgbClr val="000000"/>
                </a:solidFill>
                <a:latin typeface="Baby Kruffy"/>
              </a:rPr>
              <a:t>2.</a:t>
            </a:r>
            <a:fld id="{9A0DB2DC-4C9A-4742-B13C-FB6460FD3503}" type="slidenum">
              <a:rPr lang="en-US" sz="1200">
                <a:solidFill>
                  <a:srgbClr val="000000"/>
                </a:solidFill>
                <a:latin typeface="Baby Kruffy"/>
              </a:rPr>
            </a:fld>
            <a:endParaRPr lang="en-US" sz="1200">
              <a:solidFill>
                <a:srgbClr val="000000"/>
              </a:solidFill>
              <a:latin typeface="Baby Kruff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2.24:  </a:t>
            </a:r>
            <a:r>
              <a:rPr sz="2000">
                <a:latin typeface="Times-BoldItalic"/>
              </a:rPr>
              <a:t>POP3</a:t>
            </a:r>
            <a:endParaRPr sz="2000">
              <a:solidFill>
                <a:schemeClr val="bg2"/>
              </a:solidFill>
              <a:latin typeface="Times-BoldItalic"/>
            </a:endParaRPr>
          </a:p>
        </p:txBody>
      </p:sp>
      <p:pic>
        <p:nvPicPr>
          <p:cNvPr id="166914" name="Picture 5"/>
          <p:cNvPicPr>
            <a:picLocks noChangeAspect="1"/>
          </p:cNvPicPr>
          <p:nvPr/>
        </p:nvPicPr>
        <p:blipFill>
          <a:blip r:embed="rId1"/>
          <a:stretch>
            <a:fillRect/>
          </a:stretch>
        </p:blipFill>
        <p:spPr>
          <a:xfrm>
            <a:off x="152400" y="1143000"/>
            <a:ext cx="2165350" cy="4994275"/>
          </a:xfrm>
          <a:prstGeom prst="rect">
            <a:avLst/>
          </a:prstGeom>
          <a:noFill/>
          <a:ln w="9525">
            <a:noFill/>
          </a:ln>
        </p:spPr>
      </p:pic>
      <p:pic>
        <p:nvPicPr>
          <p:cNvPr id="166915" name="Picture 6"/>
          <p:cNvPicPr>
            <a:picLocks noChangeAspect="1"/>
          </p:cNvPicPr>
          <p:nvPr/>
        </p:nvPicPr>
        <p:blipFill>
          <a:blip r:embed="rId2"/>
          <a:stretch>
            <a:fillRect/>
          </a:stretch>
        </p:blipFill>
        <p:spPr>
          <a:xfrm>
            <a:off x="6553200" y="1244600"/>
            <a:ext cx="2536825" cy="4892675"/>
          </a:xfrm>
          <a:prstGeom prst="rect">
            <a:avLst/>
          </a:prstGeom>
          <a:noFill/>
          <a:ln w="9525">
            <a:noFill/>
          </a:ln>
        </p:spPr>
      </p:pic>
      <p:pic>
        <p:nvPicPr>
          <p:cNvPr id="40968" name="Picture 8"/>
          <p:cNvPicPr>
            <a:picLocks noChangeAspect="1"/>
          </p:cNvPicPr>
          <p:nvPr/>
        </p:nvPicPr>
        <p:blipFill>
          <a:blip r:embed="rId3"/>
          <a:stretch>
            <a:fillRect/>
          </a:stretch>
        </p:blipFill>
        <p:spPr>
          <a:xfrm>
            <a:off x="2401888" y="1752600"/>
            <a:ext cx="4227512" cy="263525"/>
          </a:xfrm>
          <a:prstGeom prst="rect">
            <a:avLst/>
          </a:prstGeom>
          <a:noFill/>
          <a:ln w="9525">
            <a:noFill/>
          </a:ln>
        </p:spPr>
      </p:pic>
      <p:pic>
        <p:nvPicPr>
          <p:cNvPr id="40969" name="Picture 9"/>
          <p:cNvPicPr>
            <a:picLocks noChangeAspect="1"/>
          </p:cNvPicPr>
          <p:nvPr/>
        </p:nvPicPr>
        <p:blipFill>
          <a:blip r:embed="rId4"/>
          <a:stretch>
            <a:fillRect/>
          </a:stretch>
        </p:blipFill>
        <p:spPr>
          <a:xfrm>
            <a:off x="2416175" y="2133600"/>
            <a:ext cx="4137025" cy="263525"/>
          </a:xfrm>
          <a:prstGeom prst="rect">
            <a:avLst/>
          </a:prstGeom>
          <a:noFill/>
          <a:ln w="9525">
            <a:noFill/>
          </a:ln>
        </p:spPr>
      </p:pic>
      <p:pic>
        <p:nvPicPr>
          <p:cNvPr id="40970" name="Picture 10"/>
          <p:cNvPicPr>
            <a:picLocks noChangeAspect="1"/>
          </p:cNvPicPr>
          <p:nvPr/>
        </p:nvPicPr>
        <p:blipFill>
          <a:blip r:embed="rId5"/>
          <a:stretch>
            <a:fillRect/>
          </a:stretch>
        </p:blipFill>
        <p:spPr>
          <a:xfrm>
            <a:off x="2401888" y="2514600"/>
            <a:ext cx="4062412" cy="263525"/>
          </a:xfrm>
          <a:prstGeom prst="rect">
            <a:avLst/>
          </a:prstGeom>
          <a:noFill/>
          <a:ln w="9525">
            <a:noFill/>
          </a:ln>
        </p:spPr>
      </p:pic>
      <p:pic>
        <p:nvPicPr>
          <p:cNvPr id="11" name="Picture 9"/>
          <p:cNvPicPr>
            <a:picLocks noChangeAspect="1"/>
          </p:cNvPicPr>
          <p:nvPr/>
        </p:nvPicPr>
        <p:blipFill>
          <a:blip r:embed="rId4"/>
          <a:stretch>
            <a:fillRect/>
          </a:stretch>
        </p:blipFill>
        <p:spPr>
          <a:xfrm>
            <a:off x="2416175" y="2895600"/>
            <a:ext cx="4137025" cy="263525"/>
          </a:xfrm>
          <a:prstGeom prst="rect">
            <a:avLst/>
          </a:prstGeom>
          <a:noFill/>
          <a:ln w="9525">
            <a:noFill/>
          </a:ln>
        </p:spPr>
      </p:pic>
      <p:pic>
        <p:nvPicPr>
          <p:cNvPr id="40971" name="Picture 11"/>
          <p:cNvPicPr>
            <a:picLocks noChangeAspect="1"/>
          </p:cNvPicPr>
          <p:nvPr/>
        </p:nvPicPr>
        <p:blipFill>
          <a:blip r:embed="rId6"/>
          <a:stretch>
            <a:fillRect/>
          </a:stretch>
        </p:blipFill>
        <p:spPr>
          <a:xfrm>
            <a:off x="2376488" y="3317875"/>
            <a:ext cx="4114800" cy="263525"/>
          </a:xfrm>
          <a:prstGeom prst="rect">
            <a:avLst/>
          </a:prstGeom>
          <a:noFill/>
          <a:ln w="9525">
            <a:noFill/>
          </a:ln>
        </p:spPr>
      </p:pic>
      <p:pic>
        <p:nvPicPr>
          <p:cNvPr id="40972" name="Picture 12"/>
          <p:cNvPicPr>
            <a:picLocks noChangeAspect="1"/>
          </p:cNvPicPr>
          <p:nvPr/>
        </p:nvPicPr>
        <p:blipFill>
          <a:blip r:embed="rId7"/>
          <a:stretch>
            <a:fillRect/>
          </a:stretch>
        </p:blipFill>
        <p:spPr>
          <a:xfrm>
            <a:off x="2378075" y="3733800"/>
            <a:ext cx="4175125" cy="263525"/>
          </a:xfrm>
          <a:prstGeom prst="rect">
            <a:avLst/>
          </a:prstGeom>
          <a:noFill/>
          <a:ln w="9525">
            <a:noFill/>
          </a:ln>
        </p:spPr>
      </p:pic>
      <p:pic>
        <p:nvPicPr>
          <p:cNvPr id="40973" name="Picture 13"/>
          <p:cNvPicPr>
            <a:picLocks noChangeAspect="1"/>
          </p:cNvPicPr>
          <p:nvPr/>
        </p:nvPicPr>
        <p:blipFill>
          <a:blip r:embed="rId8"/>
          <a:stretch>
            <a:fillRect/>
          </a:stretch>
        </p:blipFill>
        <p:spPr>
          <a:xfrm>
            <a:off x="2362200" y="4191000"/>
            <a:ext cx="4237038" cy="263525"/>
          </a:xfrm>
          <a:prstGeom prst="rect">
            <a:avLst/>
          </a:prstGeom>
          <a:noFill/>
          <a:ln w="9525">
            <a:noFill/>
          </a:ln>
        </p:spPr>
      </p:pic>
      <p:pic>
        <p:nvPicPr>
          <p:cNvPr id="40974" name="Picture 14"/>
          <p:cNvPicPr>
            <a:picLocks noChangeAspect="1"/>
          </p:cNvPicPr>
          <p:nvPr/>
        </p:nvPicPr>
        <p:blipFill>
          <a:blip r:embed="rId9"/>
          <a:stretch>
            <a:fillRect/>
          </a:stretch>
        </p:blipFill>
        <p:spPr>
          <a:xfrm>
            <a:off x="2376488" y="4613275"/>
            <a:ext cx="4189412" cy="263525"/>
          </a:xfrm>
          <a:prstGeom prst="rect">
            <a:avLst/>
          </a:prstGeom>
          <a:noFill/>
          <a:ln w="9525">
            <a:noFill/>
          </a:ln>
        </p:spPr>
      </p:pic>
      <p:pic>
        <p:nvPicPr>
          <p:cNvPr id="40975" name="Picture 15"/>
          <p:cNvPicPr>
            <a:picLocks noChangeAspect="1"/>
          </p:cNvPicPr>
          <p:nvPr/>
        </p:nvPicPr>
        <p:blipFill>
          <a:blip r:embed="rId10"/>
          <a:stretch>
            <a:fillRect/>
          </a:stretch>
        </p:blipFill>
        <p:spPr>
          <a:xfrm>
            <a:off x="4510088" y="5029200"/>
            <a:ext cx="60325" cy="273050"/>
          </a:xfrm>
          <a:prstGeom prst="rect">
            <a:avLst/>
          </a:prstGeom>
          <a:noFill/>
          <a:ln w="9525">
            <a:noFill/>
          </a:ln>
        </p:spPr>
      </p:pic>
      <p:pic>
        <p:nvPicPr>
          <p:cNvPr id="40976" name="Picture 16"/>
          <p:cNvPicPr>
            <a:picLocks noChangeAspect="1"/>
          </p:cNvPicPr>
          <p:nvPr/>
        </p:nvPicPr>
        <p:blipFill>
          <a:blip r:embed="rId11"/>
          <a:stretch>
            <a:fillRect/>
          </a:stretch>
        </p:blipFill>
        <p:spPr>
          <a:xfrm>
            <a:off x="2414588" y="5410200"/>
            <a:ext cx="4113212" cy="263525"/>
          </a:xfrm>
          <a:prstGeom prst="rect">
            <a:avLst/>
          </a:prstGeom>
          <a:noFill/>
          <a:ln w="9525">
            <a:noFill/>
          </a:ln>
        </p:spPr>
      </p:pic>
      <p:pic>
        <p:nvPicPr>
          <p:cNvPr id="40977" name="Picture 17"/>
          <p:cNvPicPr>
            <a:picLocks noChangeAspect="1"/>
          </p:cNvPicPr>
          <p:nvPr/>
        </p:nvPicPr>
        <p:blipFill>
          <a:blip r:embed="rId12"/>
          <a:stretch>
            <a:fillRect/>
          </a:stretch>
        </p:blipFill>
        <p:spPr>
          <a:xfrm>
            <a:off x="2438400" y="5867400"/>
            <a:ext cx="4114800" cy="263525"/>
          </a:xfrm>
          <a:prstGeom prst="rect">
            <a:avLst/>
          </a:prstGeom>
          <a:noFill/>
          <a:ln w="9525">
            <a:noFill/>
          </a:ln>
        </p:spPr>
      </p:pic>
      <p:pic>
        <p:nvPicPr>
          <p:cNvPr id="40978" name="Picture 18"/>
          <p:cNvPicPr>
            <a:picLocks noChangeAspect="1"/>
          </p:cNvPicPr>
          <p:nvPr/>
        </p:nvPicPr>
        <p:blipFill>
          <a:blip r:embed="rId13"/>
          <a:stretch>
            <a:fillRect/>
          </a:stretch>
        </p:blipFill>
        <p:spPr>
          <a:xfrm>
            <a:off x="1925638" y="609600"/>
            <a:ext cx="4940300" cy="371475"/>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9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9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40968"/>
                                        </p:tgtEl>
                                        <p:attrNameLst>
                                          <p:attrName>style.visibility</p:attrName>
                                        </p:attrNameLst>
                                      </p:cBhvr>
                                      <p:to>
                                        <p:strVal val="visible"/>
                                      </p:to>
                                    </p:set>
                                    <p:animEffect transition="in" filter="wipe(right)">
                                      <p:cBhvr>
                                        <p:cTn id="13" dur="500"/>
                                        <p:tgtEl>
                                          <p:spTgt spid="4096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0969"/>
                                        </p:tgtEl>
                                        <p:attrNameLst>
                                          <p:attrName>style.visibility</p:attrName>
                                        </p:attrNameLst>
                                      </p:cBhvr>
                                      <p:to>
                                        <p:strVal val="visible"/>
                                      </p:to>
                                    </p:set>
                                    <p:animEffect transition="in" filter="wipe(left)">
                                      <p:cBhvr>
                                        <p:cTn id="18" dur="500"/>
                                        <p:tgtEl>
                                          <p:spTgt spid="4096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40970"/>
                                        </p:tgtEl>
                                        <p:attrNameLst>
                                          <p:attrName>style.visibility</p:attrName>
                                        </p:attrNameLst>
                                      </p:cBhvr>
                                      <p:to>
                                        <p:strVal val="visible"/>
                                      </p:to>
                                    </p:set>
                                    <p:animEffect transition="in" filter="wipe(right)">
                                      <p:cBhvr>
                                        <p:cTn id="23" dur="500"/>
                                        <p:tgtEl>
                                          <p:spTgt spid="4097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0971"/>
                                        </p:tgtEl>
                                        <p:attrNameLst>
                                          <p:attrName>style.visibility</p:attrName>
                                        </p:attrNameLst>
                                      </p:cBhvr>
                                      <p:to>
                                        <p:strVal val="visible"/>
                                      </p:to>
                                    </p:set>
                                    <p:animEffect transition="in" filter="wipe(right)">
                                      <p:cBhvr>
                                        <p:cTn id="33" dur="500"/>
                                        <p:tgtEl>
                                          <p:spTgt spid="4097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0972"/>
                                        </p:tgtEl>
                                        <p:attrNameLst>
                                          <p:attrName>style.visibility</p:attrName>
                                        </p:attrNameLst>
                                      </p:cBhvr>
                                      <p:to>
                                        <p:strVal val="visible"/>
                                      </p:to>
                                    </p:set>
                                    <p:animEffect transition="in" filter="wipe(left)">
                                      <p:cBhvr>
                                        <p:cTn id="38" dur="500"/>
                                        <p:tgtEl>
                                          <p:spTgt spid="4097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40973"/>
                                        </p:tgtEl>
                                        <p:attrNameLst>
                                          <p:attrName>style.visibility</p:attrName>
                                        </p:attrNameLst>
                                      </p:cBhvr>
                                      <p:to>
                                        <p:strVal val="visible"/>
                                      </p:to>
                                    </p:set>
                                    <p:animEffect transition="in" filter="wipe(right)">
                                      <p:cBhvr>
                                        <p:cTn id="43" dur="500"/>
                                        <p:tgtEl>
                                          <p:spTgt spid="4097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0974"/>
                                        </p:tgtEl>
                                        <p:attrNameLst>
                                          <p:attrName>style.visibility</p:attrName>
                                        </p:attrNameLst>
                                      </p:cBhvr>
                                      <p:to>
                                        <p:strVal val="visible"/>
                                      </p:to>
                                    </p:set>
                                    <p:animEffect transition="in" filter="wipe(left)">
                                      <p:cBhvr>
                                        <p:cTn id="48" dur="500"/>
                                        <p:tgtEl>
                                          <p:spTgt spid="4097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40975"/>
                                        </p:tgtEl>
                                        <p:attrNameLst>
                                          <p:attrName>style.visibility</p:attrName>
                                        </p:attrNameLst>
                                      </p:cBhvr>
                                      <p:to>
                                        <p:strVal val="visible"/>
                                      </p:to>
                                    </p:set>
                                    <p:animEffect transition="in" filter="wipe(up)">
                                      <p:cBhvr>
                                        <p:cTn id="53" dur="500"/>
                                        <p:tgtEl>
                                          <p:spTgt spid="4097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40976"/>
                                        </p:tgtEl>
                                        <p:attrNameLst>
                                          <p:attrName>style.visibility</p:attrName>
                                        </p:attrNameLst>
                                      </p:cBhvr>
                                      <p:to>
                                        <p:strVal val="visible"/>
                                      </p:to>
                                    </p:set>
                                    <p:animEffect transition="in" filter="wipe(right)">
                                      <p:cBhvr>
                                        <p:cTn id="58" dur="500"/>
                                        <p:tgtEl>
                                          <p:spTgt spid="4097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0977"/>
                                        </p:tgtEl>
                                        <p:attrNameLst>
                                          <p:attrName>style.visibility</p:attrName>
                                        </p:attrNameLst>
                                      </p:cBhvr>
                                      <p:to>
                                        <p:strVal val="visible"/>
                                      </p:to>
                                    </p:set>
                                    <p:animEffect transition="in" filter="wipe(left)">
                                      <p:cBhvr>
                                        <p:cTn id="63" dur="500"/>
                                        <p:tgtEl>
                                          <p:spTgt spid="4097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0978"/>
                                        </p:tgtEl>
                                        <p:attrNameLst>
                                          <p:attrName>style.visibility</p:attrName>
                                        </p:attrNameLst>
                                      </p:cBhvr>
                                      <p:to>
                                        <p:strVal val="visible"/>
                                      </p:to>
                                    </p:set>
                                    <p:animEffect transition="in" filter="wipe(left)">
                                      <p:cBhvr>
                                        <p:cTn id="68" dur="500"/>
                                        <p:tgtEl>
                                          <p:spTgt spid="40978"/>
                                        </p:tgtEl>
                                      </p:cBhvr>
                                    </p:animEffect>
                                  </p:childTnLst>
                                  <p:subTnLst>
                                    <p:audio>
                                      <p:cMediaNode>
                                        <p:cTn display="0" masterRel="sameClick">
                                          <p:stCondLst>
                                            <p:cond evt="begin" delay="0">
                                              <p:tn val="66"/>
                                            </p:cond>
                                          </p:stCondLst>
                                          <p:endCondLst>
                                            <p:cond evt="onStopAudio" delay="0">
                                              <p:tgtEl>
                                                <p:sldTgt/>
                                              </p:tgtEl>
                                            </p:cond>
                                          </p:endCondLst>
                                        </p:cTn>
                                        <p:tgtEl>
                                          <p:sndTgt r:embed="rId14"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2.25:  </a:t>
            </a:r>
            <a:r>
              <a:rPr sz="2000">
                <a:latin typeface="Times-BoldItalic"/>
              </a:rPr>
              <a:t> MIME</a:t>
            </a:r>
            <a:endParaRPr sz="2000">
              <a:solidFill>
                <a:schemeClr val="bg2"/>
              </a:solidFill>
              <a:latin typeface="Times-BoldItalic"/>
            </a:endParaRPr>
          </a:p>
        </p:txBody>
      </p:sp>
      <p:pic>
        <p:nvPicPr>
          <p:cNvPr id="168962" name="Picture 5"/>
          <p:cNvPicPr>
            <a:picLocks noChangeAspect="1"/>
          </p:cNvPicPr>
          <p:nvPr/>
        </p:nvPicPr>
        <p:blipFill>
          <a:blip r:embed="rId1"/>
          <a:stretch>
            <a:fillRect/>
          </a:stretch>
        </p:blipFill>
        <p:spPr>
          <a:xfrm>
            <a:off x="185738" y="2214563"/>
            <a:ext cx="2054225" cy="1547812"/>
          </a:xfrm>
          <a:prstGeom prst="rect">
            <a:avLst/>
          </a:prstGeom>
          <a:noFill/>
          <a:ln w="9525">
            <a:noFill/>
          </a:ln>
        </p:spPr>
      </p:pic>
      <p:pic>
        <p:nvPicPr>
          <p:cNvPr id="168963" name="Picture 6"/>
          <p:cNvPicPr>
            <a:picLocks noChangeAspect="1"/>
          </p:cNvPicPr>
          <p:nvPr/>
        </p:nvPicPr>
        <p:blipFill>
          <a:blip r:embed="rId2"/>
          <a:stretch>
            <a:fillRect/>
          </a:stretch>
        </p:blipFill>
        <p:spPr>
          <a:xfrm>
            <a:off x="6629400" y="2224088"/>
            <a:ext cx="2209800" cy="1528762"/>
          </a:xfrm>
          <a:prstGeom prst="rect">
            <a:avLst/>
          </a:prstGeom>
          <a:noFill/>
          <a:ln w="9525">
            <a:noFill/>
          </a:ln>
        </p:spPr>
      </p:pic>
      <p:pic>
        <p:nvPicPr>
          <p:cNvPr id="168964" name="Picture 7"/>
          <p:cNvPicPr>
            <a:picLocks noChangeAspect="1"/>
          </p:cNvPicPr>
          <p:nvPr/>
        </p:nvPicPr>
        <p:blipFill>
          <a:blip r:embed="rId3"/>
          <a:stretch>
            <a:fillRect/>
          </a:stretch>
        </p:blipFill>
        <p:spPr>
          <a:xfrm>
            <a:off x="3449638" y="2895600"/>
            <a:ext cx="2036762" cy="765175"/>
          </a:xfrm>
          <a:prstGeom prst="rect">
            <a:avLst/>
          </a:prstGeom>
          <a:noFill/>
          <a:ln w="9525">
            <a:noFill/>
          </a:ln>
        </p:spPr>
      </p:pic>
      <p:pic>
        <p:nvPicPr>
          <p:cNvPr id="41992" name="Picture 8"/>
          <p:cNvPicPr>
            <a:picLocks noChangeAspect="1"/>
          </p:cNvPicPr>
          <p:nvPr/>
        </p:nvPicPr>
        <p:blipFill>
          <a:blip r:embed="rId4"/>
          <a:stretch>
            <a:fillRect/>
          </a:stretch>
        </p:blipFill>
        <p:spPr>
          <a:xfrm>
            <a:off x="2360613" y="1919288"/>
            <a:ext cx="992187" cy="1552575"/>
          </a:xfrm>
          <a:prstGeom prst="rect">
            <a:avLst/>
          </a:prstGeom>
          <a:noFill/>
          <a:ln w="9525">
            <a:noFill/>
          </a:ln>
        </p:spPr>
      </p:pic>
      <p:pic>
        <p:nvPicPr>
          <p:cNvPr id="9" name="Picture 8"/>
          <p:cNvPicPr>
            <a:picLocks noChangeAspect="1"/>
          </p:cNvPicPr>
          <p:nvPr/>
        </p:nvPicPr>
        <p:blipFill>
          <a:blip r:embed="rId4"/>
          <a:stretch>
            <a:fillRect/>
          </a:stretch>
        </p:blipFill>
        <p:spPr>
          <a:xfrm>
            <a:off x="5635625" y="1919288"/>
            <a:ext cx="993775" cy="1552575"/>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8962"/>
                                        </p:tgtEl>
                                        <p:attrNameLst>
                                          <p:attrName>style.visibility</p:attrName>
                                        </p:attrNameLst>
                                      </p:cBhvr>
                                      <p:to>
                                        <p:strVal val="visible"/>
                                      </p:to>
                                    </p:set>
                                    <p:anim calcmode="lin" valueType="num">
                                      <p:cBhvr>
                                        <p:cTn id="7" dur="500" fill="hold"/>
                                        <p:tgtEl>
                                          <p:spTgt spid="168962"/>
                                        </p:tgtEl>
                                        <p:attrNameLst>
                                          <p:attrName>ppt_w</p:attrName>
                                        </p:attrNameLst>
                                      </p:cBhvr>
                                      <p:tavLst>
                                        <p:tav tm="0">
                                          <p:val>
                                            <p:fltVal val="0.000000"/>
                                          </p:val>
                                        </p:tav>
                                        <p:tav tm="100000">
                                          <p:val>
                                            <p:strVal val="#ppt_w"/>
                                          </p:val>
                                        </p:tav>
                                      </p:tavLst>
                                    </p:anim>
                                    <p:anim calcmode="lin" valueType="num">
                                      <p:cBhvr>
                                        <p:cTn id="8" dur="500" fill="hold"/>
                                        <p:tgtEl>
                                          <p:spTgt spid="168962"/>
                                        </p:tgtEl>
                                        <p:attrNameLst>
                                          <p:attrName>ppt_h</p:attrName>
                                        </p:attrNameLst>
                                      </p:cBhvr>
                                      <p:tavLst>
                                        <p:tav tm="0">
                                          <p:val>
                                            <p:fltVal val="0.000000"/>
                                          </p:val>
                                        </p:tav>
                                        <p:tav tm="100000">
                                          <p:val>
                                            <p:strVal val="#ppt_h"/>
                                          </p:val>
                                        </p:tav>
                                      </p:tavLst>
                                    </p:anim>
                                    <p:animEffect transition="in" filter="fade">
                                      <p:cBhvr>
                                        <p:cTn id="9" dur="500"/>
                                        <p:tgtEl>
                                          <p:spTgt spid="168962"/>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41992"/>
                                        </p:tgtEl>
                                        <p:attrNameLst>
                                          <p:attrName>style.visibility</p:attrName>
                                        </p:attrNameLst>
                                      </p:cBhvr>
                                      <p:to>
                                        <p:strVal val="visible"/>
                                      </p:to>
                                    </p:set>
                                    <p:animEffect transition="in" filter="fade">
                                      <p:cBhvr>
                                        <p:cTn id="14" dur="2000"/>
                                        <p:tgtEl>
                                          <p:spTgt spid="41992"/>
                                        </p:tgtEl>
                                      </p:cBhvr>
                                    </p:animEffect>
                                    <p:anim calcmode="lin" valueType="num">
                                      <p:cBhvr>
                                        <p:cTn id="15" dur="2000" fill="hold"/>
                                        <p:tgtEl>
                                          <p:spTgt spid="41992"/>
                                        </p:tgtEl>
                                        <p:attrNameLst>
                                          <p:attrName>ppt_w</p:attrName>
                                        </p:attrNameLst>
                                      </p:cBhvr>
                                      <p:tavLst>
                                        <p:tav tm="0" fmla="#ppt_w*sin(2.5*pi*$)">
                                          <p:val>
                                            <p:fltVal val="0.000000"/>
                                          </p:val>
                                        </p:tav>
                                        <p:tav tm="100000">
                                          <p:val>
                                            <p:fltVal val="1.000000"/>
                                          </p:val>
                                        </p:tav>
                                      </p:tavLst>
                                    </p:anim>
                                    <p:anim calcmode="lin" valueType="num">
                                      <p:cBhvr>
                                        <p:cTn id="16" dur="2000" fill="hold"/>
                                        <p:tgtEl>
                                          <p:spTgt spid="4199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68964"/>
                                        </p:tgtEl>
                                        <p:attrNameLst>
                                          <p:attrName>style.visibility</p:attrName>
                                        </p:attrNameLst>
                                      </p:cBhvr>
                                      <p:to>
                                        <p:strVal val="visible"/>
                                      </p:to>
                                    </p:set>
                                    <p:anim calcmode="lin" valueType="num">
                                      <p:cBhvr>
                                        <p:cTn id="21" dur="500" fill="hold"/>
                                        <p:tgtEl>
                                          <p:spTgt spid="168964"/>
                                        </p:tgtEl>
                                        <p:attrNameLst>
                                          <p:attrName>ppt_w</p:attrName>
                                        </p:attrNameLst>
                                      </p:cBhvr>
                                      <p:tavLst>
                                        <p:tav tm="0">
                                          <p:val>
                                            <p:fltVal val="0.000000"/>
                                          </p:val>
                                        </p:tav>
                                        <p:tav tm="100000">
                                          <p:val>
                                            <p:strVal val="#ppt_w"/>
                                          </p:val>
                                        </p:tav>
                                      </p:tavLst>
                                    </p:anim>
                                    <p:anim calcmode="lin" valueType="num">
                                      <p:cBhvr>
                                        <p:cTn id="22" dur="500" fill="hold"/>
                                        <p:tgtEl>
                                          <p:spTgt spid="168964"/>
                                        </p:tgtEl>
                                        <p:attrNameLst>
                                          <p:attrName>ppt_h</p:attrName>
                                        </p:attrNameLst>
                                      </p:cBhvr>
                                      <p:tavLst>
                                        <p:tav tm="0">
                                          <p:val>
                                            <p:fltVal val="0.000000"/>
                                          </p:val>
                                        </p:tav>
                                        <p:tav tm="100000">
                                          <p:val>
                                            <p:strVal val="#ppt_h"/>
                                          </p:val>
                                        </p:tav>
                                      </p:tavLst>
                                    </p:anim>
                                    <p:animEffect transition="in" filter="fade">
                                      <p:cBhvr>
                                        <p:cTn id="23" dur="500"/>
                                        <p:tgtEl>
                                          <p:spTgt spid="168964"/>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000"/>
                                        <p:tgtEl>
                                          <p:spTgt spid="9"/>
                                        </p:tgtEl>
                                      </p:cBhvr>
                                    </p:animEffect>
                                    <p:anim calcmode="lin" valueType="num">
                                      <p:cBhvr>
                                        <p:cTn id="29" dur="2000" fill="hold"/>
                                        <p:tgtEl>
                                          <p:spTgt spid="9"/>
                                        </p:tgtEl>
                                        <p:attrNameLst>
                                          <p:attrName>ppt_w</p:attrName>
                                        </p:attrNameLst>
                                      </p:cBhvr>
                                      <p:tavLst>
                                        <p:tav tm="0" fmla="#ppt_w*sin(2.5*pi*$)">
                                          <p:val>
                                            <p:fltVal val="0.000000"/>
                                          </p:val>
                                        </p:tav>
                                        <p:tav tm="100000">
                                          <p:val>
                                            <p:fltVal val="1.000000"/>
                                          </p:val>
                                        </p:tav>
                                      </p:tavLst>
                                    </p:anim>
                                    <p:anim calcmode="lin" valueType="num">
                                      <p:cBhvr>
                                        <p:cTn id="30"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68963"/>
                                        </p:tgtEl>
                                        <p:attrNameLst>
                                          <p:attrName>style.visibility</p:attrName>
                                        </p:attrNameLst>
                                      </p:cBhvr>
                                      <p:to>
                                        <p:strVal val="visible"/>
                                      </p:to>
                                    </p:set>
                                    <p:anim calcmode="lin" valueType="num">
                                      <p:cBhvr>
                                        <p:cTn id="35" dur="500" fill="hold"/>
                                        <p:tgtEl>
                                          <p:spTgt spid="168963"/>
                                        </p:tgtEl>
                                        <p:attrNameLst>
                                          <p:attrName>ppt_w</p:attrName>
                                        </p:attrNameLst>
                                      </p:cBhvr>
                                      <p:tavLst>
                                        <p:tav tm="0">
                                          <p:val>
                                            <p:fltVal val="0.000000"/>
                                          </p:val>
                                        </p:tav>
                                        <p:tav tm="100000">
                                          <p:val>
                                            <p:strVal val="#ppt_w"/>
                                          </p:val>
                                        </p:tav>
                                      </p:tavLst>
                                    </p:anim>
                                    <p:anim calcmode="lin" valueType="num">
                                      <p:cBhvr>
                                        <p:cTn id="36" dur="500" fill="hold"/>
                                        <p:tgtEl>
                                          <p:spTgt spid="168963"/>
                                        </p:tgtEl>
                                        <p:attrNameLst>
                                          <p:attrName>ppt_h</p:attrName>
                                        </p:attrNameLst>
                                      </p:cBhvr>
                                      <p:tavLst>
                                        <p:tav tm="0">
                                          <p:val>
                                            <p:fltVal val="0.000000"/>
                                          </p:val>
                                        </p:tav>
                                        <p:tav tm="100000">
                                          <p:val>
                                            <p:strVal val="#ppt_h"/>
                                          </p:val>
                                        </p:tav>
                                      </p:tavLst>
                                    </p:anim>
                                    <p:animEffect transition="in" filter="fade">
                                      <p:cBhvr>
                                        <p:cTn id="37" dur="500"/>
                                        <p:tgtEl>
                                          <p:spTgt spid="168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09"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2.26:  </a:t>
            </a:r>
            <a:r>
              <a:rPr sz="2000">
                <a:latin typeface="Times-BoldItalic"/>
              </a:rPr>
              <a:t>MIME header</a:t>
            </a:r>
            <a:endParaRPr sz="2000">
              <a:latin typeface="Times-BoldItalic"/>
            </a:endParaRPr>
          </a:p>
        </p:txBody>
      </p:sp>
      <p:pic>
        <p:nvPicPr>
          <p:cNvPr id="171010" name="Picture 4"/>
          <p:cNvPicPr>
            <a:picLocks noChangeAspect="1"/>
          </p:cNvPicPr>
          <p:nvPr/>
        </p:nvPicPr>
        <p:blipFill>
          <a:blip r:embed="rId1"/>
          <a:stretch>
            <a:fillRect/>
          </a:stretch>
        </p:blipFill>
        <p:spPr>
          <a:xfrm>
            <a:off x="457200" y="2667000"/>
            <a:ext cx="7888288" cy="220980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762000" y="76200"/>
            <a:ext cx="5867400" cy="461963"/>
          </a:xfrm>
          <a:prstGeom prst="rect">
            <a:avLst/>
          </a:prstGeom>
          <a:solidFill>
            <a:sysClr val="window" lastClr="FFFFFF"/>
          </a:solidFill>
          <a:ln>
            <a:noFill/>
          </a:ln>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2.8</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Data Types and Subtypes in MIME</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6" name="Group 11"/>
          <p:cNvGrpSpPr/>
          <p:nvPr/>
        </p:nvGrpSpPr>
        <p:grpSpPr bwMode="auto">
          <a:xfrm>
            <a:off x="3941" y="0"/>
            <a:ext cx="685800" cy="533400"/>
            <a:chOff x="144" y="144"/>
            <a:chExt cx="432" cy="336"/>
          </a:xfrm>
          <a:solidFill>
            <a:srgbClr val="3366FF"/>
          </a:solidFill>
        </p:grpSpPr>
        <p:grpSp>
          <p:nvGrpSpPr>
            <p:cNvPr id="7" name="Group 12"/>
            <p:cNvGrpSpPr/>
            <p:nvPr/>
          </p:nvGrpSpPr>
          <p:grpSpPr bwMode="auto">
            <a:xfrm>
              <a:off x="144" y="256"/>
              <a:ext cx="432" cy="112"/>
              <a:chOff x="288" y="256"/>
              <a:chExt cx="432" cy="112"/>
            </a:xfrm>
            <a:grpFill/>
          </p:grpSpPr>
          <p:sp>
            <p:nvSpPr>
              <p:cNvPr id="17"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8"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9"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16"/>
            <p:cNvGrpSpPr/>
            <p:nvPr/>
          </p:nvGrpSpPr>
          <p:grpSpPr bwMode="auto">
            <a:xfrm>
              <a:off x="144" y="144"/>
              <a:ext cx="432" cy="336"/>
              <a:chOff x="144" y="144"/>
              <a:chExt cx="432" cy="336"/>
            </a:xfrm>
            <a:grpFill/>
          </p:grpSpPr>
          <p:grpSp>
            <p:nvGrpSpPr>
              <p:cNvPr id="9" name="Group 17"/>
              <p:cNvGrpSpPr/>
              <p:nvPr/>
            </p:nvGrpSpPr>
            <p:grpSpPr bwMode="auto">
              <a:xfrm>
                <a:off x="144" y="144"/>
                <a:ext cx="432" cy="112"/>
                <a:chOff x="288" y="256"/>
                <a:chExt cx="432" cy="112"/>
              </a:xfrm>
              <a:grpFill/>
            </p:grpSpPr>
            <p:sp>
              <p:nvSpPr>
                <p:cNvPr id="14"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5"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10" name="Group 21"/>
              <p:cNvGrpSpPr/>
              <p:nvPr/>
            </p:nvGrpSpPr>
            <p:grpSpPr bwMode="auto">
              <a:xfrm>
                <a:off x="144" y="368"/>
                <a:ext cx="432" cy="112"/>
                <a:chOff x="288" y="256"/>
                <a:chExt cx="432" cy="112"/>
              </a:xfrm>
              <a:grpFill/>
            </p:grpSpPr>
            <p:sp>
              <p:nvSpPr>
                <p:cNvPr id="11"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2"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173059" name="Group 1"/>
          <p:cNvGrpSpPr/>
          <p:nvPr/>
        </p:nvGrpSpPr>
        <p:grpSpPr>
          <a:xfrm>
            <a:off x="530225" y="1066800"/>
            <a:ext cx="8251825" cy="4606925"/>
            <a:chOff x="530991" y="1066800"/>
            <a:chExt cx="8251059" cy="4606925"/>
          </a:xfrm>
        </p:grpSpPr>
        <p:pic>
          <p:nvPicPr>
            <p:cNvPr id="173060" name="Picture 6"/>
            <p:cNvPicPr>
              <a:picLocks noChangeAspect="1"/>
            </p:cNvPicPr>
            <p:nvPr/>
          </p:nvPicPr>
          <p:blipFill>
            <a:blip r:embed="rId1"/>
            <a:stretch>
              <a:fillRect/>
            </a:stretch>
          </p:blipFill>
          <p:spPr>
            <a:xfrm>
              <a:off x="533400" y="1066800"/>
              <a:ext cx="8248650" cy="4606925"/>
            </a:xfrm>
            <a:prstGeom prst="rect">
              <a:avLst/>
            </a:prstGeom>
            <a:noFill/>
            <a:ln w="9525">
              <a:noFill/>
            </a:ln>
          </p:spPr>
        </p:pic>
        <p:sp>
          <p:nvSpPr>
            <p:cNvPr id="173061" name="Rectangle 19"/>
            <p:cNvSpPr/>
            <p:nvPr/>
          </p:nvSpPr>
          <p:spPr>
            <a:xfrm>
              <a:off x="530991" y="1143000"/>
              <a:ext cx="8155809" cy="4419600"/>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762000" y="76200"/>
            <a:ext cx="6781800" cy="461963"/>
          </a:xfrm>
          <a:prstGeom prst="rect">
            <a:avLst/>
          </a:prstGeom>
          <a:solidFill>
            <a:sysClr val="window" lastClr="FFFFFF"/>
          </a:solidFill>
          <a:ln>
            <a:noFill/>
          </a:ln>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2.9</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Methods for Content-Transfer-Encoding</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6" name="Group 11"/>
          <p:cNvGrpSpPr/>
          <p:nvPr/>
        </p:nvGrpSpPr>
        <p:grpSpPr bwMode="auto">
          <a:xfrm>
            <a:off x="3941" y="0"/>
            <a:ext cx="685800" cy="533400"/>
            <a:chOff x="144" y="144"/>
            <a:chExt cx="432" cy="336"/>
          </a:xfrm>
          <a:solidFill>
            <a:srgbClr val="3366FF"/>
          </a:solidFill>
        </p:grpSpPr>
        <p:grpSp>
          <p:nvGrpSpPr>
            <p:cNvPr id="7" name="Group 12"/>
            <p:cNvGrpSpPr/>
            <p:nvPr/>
          </p:nvGrpSpPr>
          <p:grpSpPr bwMode="auto">
            <a:xfrm>
              <a:off x="144" y="256"/>
              <a:ext cx="432" cy="112"/>
              <a:chOff x="288" y="256"/>
              <a:chExt cx="432" cy="112"/>
            </a:xfrm>
            <a:grpFill/>
          </p:grpSpPr>
          <p:sp>
            <p:nvSpPr>
              <p:cNvPr id="17"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8"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9"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16"/>
            <p:cNvGrpSpPr/>
            <p:nvPr/>
          </p:nvGrpSpPr>
          <p:grpSpPr bwMode="auto">
            <a:xfrm>
              <a:off x="144" y="144"/>
              <a:ext cx="432" cy="336"/>
              <a:chOff x="144" y="144"/>
              <a:chExt cx="432" cy="336"/>
            </a:xfrm>
            <a:grpFill/>
          </p:grpSpPr>
          <p:grpSp>
            <p:nvGrpSpPr>
              <p:cNvPr id="9" name="Group 17"/>
              <p:cNvGrpSpPr/>
              <p:nvPr/>
            </p:nvGrpSpPr>
            <p:grpSpPr bwMode="auto">
              <a:xfrm>
                <a:off x="144" y="144"/>
                <a:ext cx="432" cy="112"/>
                <a:chOff x="288" y="256"/>
                <a:chExt cx="432" cy="112"/>
              </a:xfrm>
              <a:grpFill/>
            </p:grpSpPr>
            <p:sp>
              <p:nvSpPr>
                <p:cNvPr id="14"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5"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10" name="Group 21"/>
              <p:cNvGrpSpPr/>
              <p:nvPr/>
            </p:nvGrpSpPr>
            <p:grpSpPr bwMode="auto">
              <a:xfrm>
                <a:off x="144" y="368"/>
                <a:ext cx="432" cy="112"/>
                <a:chOff x="288" y="256"/>
                <a:chExt cx="432" cy="112"/>
              </a:xfrm>
              <a:grpFill/>
            </p:grpSpPr>
            <p:sp>
              <p:nvSpPr>
                <p:cNvPr id="11"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2"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175107" name="Group 1"/>
          <p:cNvGrpSpPr/>
          <p:nvPr/>
        </p:nvGrpSpPr>
        <p:grpSpPr>
          <a:xfrm>
            <a:off x="503238" y="2117725"/>
            <a:ext cx="8259762" cy="1768475"/>
            <a:chOff x="503238" y="2117724"/>
            <a:chExt cx="8259762" cy="1768475"/>
          </a:xfrm>
        </p:grpSpPr>
        <p:pic>
          <p:nvPicPr>
            <p:cNvPr id="175108" name="Picture 6"/>
            <p:cNvPicPr>
              <a:picLocks noChangeAspect="1"/>
            </p:cNvPicPr>
            <p:nvPr/>
          </p:nvPicPr>
          <p:blipFill>
            <a:blip r:embed="rId1"/>
            <a:stretch>
              <a:fillRect/>
            </a:stretch>
          </p:blipFill>
          <p:spPr>
            <a:xfrm>
              <a:off x="503238" y="2117724"/>
              <a:ext cx="8259762" cy="1768475"/>
            </a:xfrm>
            <a:prstGeom prst="rect">
              <a:avLst/>
            </a:prstGeom>
            <a:noFill/>
            <a:ln w="9525">
              <a:noFill/>
            </a:ln>
          </p:spPr>
        </p:pic>
        <p:sp>
          <p:nvSpPr>
            <p:cNvPr id="175109" name="Rectangle 19"/>
            <p:cNvSpPr/>
            <p:nvPr/>
          </p:nvSpPr>
          <p:spPr>
            <a:xfrm>
              <a:off x="575441" y="2117724"/>
              <a:ext cx="8138160" cy="1692274"/>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3"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2.27:  </a:t>
            </a:r>
            <a:r>
              <a:rPr sz="2000">
                <a:latin typeface="Times-BoldItalic"/>
              </a:rPr>
              <a:t>Base64 conversion</a:t>
            </a:r>
            <a:endParaRPr sz="2000">
              <a:solidFill>
                <a:schemeClr val="bg2"/>
              </a:solidFill>
              <a:latin typeface="Times-BoldItalic"/>
            </a:endParaRPr>
          </a:p>
        </p:txBody>
      </p:sp>
      <p:pic>
        <p:nvPicPr>
          <p:cNvPr id="44037" name="Picture 5"/>
          <p:cNvPicPr>
            <a:picLocks noChangeAspect="1"/>
          </p:cNvPicPr>
          <p:nvPr/>
        </p:nvPicPr>
        <p:blipFill>
          <a:blip r:embed="rId1"/>
          <a:stretch>
            <a:fillRect/>
          </a:stretch>
        </p:blipFill>
        <p:spPr>
          <a:xfrm>
            <a:off x="1143000" y="979488"/>
            <a:ext cx="6602413" cy="1654175"/>
          </a:xfrm>
          <a:prstGeom prst="rect">
            <a:avLst/>
          </a:prstGeom>
          <a:noFill/>
          <a:ln w="9525">
            <a:noFill/>
          </a:ln>
        </p:spPr>
      </p:pic>
      <p:pic>
        <p:nvPicPr>
          <p:cNvPr id="44038" name="Picture 6"/>
          <p:cNvPicPr>
            <a:picLocks noChangeAspect="1"/>
          </p:cNvPicPr>
          <p:nvPr/>
        </p:nvPicPr>
        <p:blipFill>
          <a:blip r:embed="rId2"/>
          <a:stretch>
            <a:fillRect/>
          </a:stretch>
        </p:blipFill>
        <p:spPr>
          <a:xfrm>
            <a:off x="1143000" y="2582863"/>
            <a:ext cx="7418388" cy="1477962"/>
          </a:xfrm>
          <a:prstGeom prst="rect">
            <a:avLst/>
          </a:prstGeom>
          <a:noFill/>
          <a:ln w="9525">
            <a:noFill/>
          </a:ln>
        </p:spPr>
      </p:pic>
      <p:pic>
        <p:nvPicPr>
          <p:cNvPr id="44039" name="Picture 7"/>
          <p:cNvPicPr>
            <a:picLocks noChangeAspect="1"/>
          </p:cNvPicPr>
          <p:nvPr/>
        </p:nvPicPr>
        <p:blipFill>
          <a:blip r:embed="rId3"/>
          <a:stretch>
            <a:fillRect/>
          </a:stretch>
        </p:blipFill>
        <p:spPr>
          <a:xfrm>
            <a:off x="1219200" y="4052888"/>
            <a:ext cx="4918075" cy="1219200"/>
          </a:xfrm>
          <a:prstGeom prst="rect">
            <a:avLst/>
          </a:prstGeom>
          <a:noFill/>
          <a:ln w="9525">
            <a:noFill/>
          </a:ln>
        </p:spPr>
      </p:pic>
      <p:pic>
        <p:nvPicPr>
          <p:cNvPr id="44040" name="Picture 8"/>
          <p:cNvPicPr>
            <a:picLocks noChangeAspect="1"/>
          </p:cNvPicPr>
          <p:nvPr/>
        </p:nvPicPr>
        <p:blipFill>
          <a:blip r:embed="rId4"/>
          <a:stretch>
            <a:fillRect/>
          </a:stretch>
        </p:blipFill>
        <p:spPr>
          <a:xfrm>
            <a:off x="1222375" y="5272088"/>
            <a:ext cx="7083425" cy="822325"/>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037"/>
                                        </p:tgtEl>
                                        <p:attrNameLst>
                                          <p:attrName>style.visibility</p:attrName>
                                        </p:attrNameLst>
                                      </p:cBhvr>
                                      <p:to>
                                        <p:strVal val="visible"/>
                                      </p:to>
                                    </p:set>
                                    <p:anim calcmode="lin" valueType="num">
                                      <p:cBhvr>
                                        <p:cTn id="7" dur="500" fill="hold"/>
                                        <p:tgtEl>
                                          <p:spTgt spid="44037"/>
                                        </p:tgtEl>
                                        <p:attrNameLst>
                                          <p:attrName>ppt_w</p:attrName>
                                        </p:attrNameLst>
                                      </p:cBhvr>
                                      <p:tavLst>
                                        <p:tav tm="0">
                                          <p:val>
                                            <p:fltVal val="0.000000"/>
                                          </p:val>
                                        </p:tav>
                                        <p:tav tm="100000">
                                          <p:val>
                                            <p:strVal val="#ppt_w"/>
                                          </p:val>
                                        </p:tav>
                                      </p:tavLst>
                                    </p:anim>
                                    <p:anim calcmode="lin" valueType="num">
                                      <p:cBhvr>
                                        <p:cTn id="8" dur="500" fill="hold"/>
                                        <p:tgtEl>
                                          <p:spTgt spid="44037"/>
                                        </p:tgtEl>
                                        <p:attrNameLst>
                                          <p:attrName>ppt_h</p:attrName>
                                        </p:attrNameLst>
                                      </p:cBhvr>
                                      <p:tavLst>
                                        <p:tav tm="0">
                                          <p:val>
                                            <p:fltVal val="0.000000"/>
                                          </p:val>
                                        </p:tav>
                                        <p:tav tm="100000">
                                          <p:val>
                                            <p:strVal val="#ppt_h"/>
                                          </p:val>
                                        </p:tav>
                                      </p:tavLst>
                                    </p:anim>
                                    <p:animEffect transition="in" filter="fade">
                                      <p:cBhvr>
                                        <p:cTn id="9" dur="500"/>
                                        <p:tgtEl>
                                          <p:spTgt spid="440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4038"/>
                                        </p:tgtEl>
                                        <p:attrNameLst>
                                          <p:attrName>style.visibility</p:attrName>
                                        </p:attrNameLst>
                                      </p:cBhvr>
                                      <p:to>
                                        <p:strVal val="visible"/>
                                      </p:to>
                                    </p:set>
                                    <p:anim calcmode="lin" valueType="num">
                                      <p:cBhvr>
                                        <p:cTn id="14" dur="500" fill="hold"/>
                                        <p:tgtEl>
                                          <p:spTgt spid="44038"/>
                                        </p:tgtEl>
                                        <p:attrNameLst>
                                          <p:attrName>ppt_w</p:attrName>
                                        </p:attrNameLst>
                                      </p:cBhvr>
                                      <p:tavLst>
                                        <p:tav tm="0">
                                          <p:val>
                                            <p:fltVal val="0.000000"/>
                                          </p:val>
                                        </p:tav>
                                        <p:tav tm="100000">
                                          <p:val>
                                            <p:strVal val="#ppt_w"/>
                                          </p:val>
                                        </p:tav>
                                      </p:tavLst>
                                    </p:anim>
                                    <p:anim calcmode="lin" valueType="num">
                                      <p:cBhvr>
                                        <p:cTn id="15" dur="500" fill="hold"/>
                                        <p:tgtEl>
                                          <p:spTgt spid="44038"/>
                                        </p:tgtEl>
                                        <p:attrNameLst>
                                          <p:attrName>ppt_h</p:attrName>
                                        </p:attrNameLst>
                                      </p:cBhvr>
                                      <p:tavLst>
                                        <p:tav tm="0">
                                          <p:val>
                                            <p:fltVal val="0.000000"/>
                                          </p:val>
                                        </p:tav>
                                        <p:tav tm="100000">
                                          <p:val>
                                            <p:strVal val="#ppt_h"/>
                                          </p:val>
                                        </p:tav>
                                      </p:tavLst>
                                    </p:anim>
                                    <p:animEffect transition="in" filter="fade">
                                      <p:cBhvr>
                                        <p:cTn id="16" dur="500"/>
                                        <p:tgtEl>
                                          <p:spTgt spid="4403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4039"/>
                                        </p:tgtEl>
                                        <p:attrNameLst>
                                          <p:attrName>style.visibility</p:attrName>
                                        </p:attrNameLst>
                                      </p:cBhvr>
                                      <p:to>
                                        <p:strVal val="visible"/>
                                      </p:to>
                                    </p:set>
                                    <p:anim calcmode="lin" valueType="num">
                                      <p:cBhvr>
                                        <p:cTn id="21" dur="500" fill="hold"/>
                                        <p:tgtEl>
                                          <p:spTgt spid="44039"/>
                                        </p:tgtEl>
                                        <p:attrNameLst>
                                          <p:attrName>ppt_w</p:attrName>
                                        </p:attrNameLst>
                                      </p:cBhvr>
                                      <p:tavLst>
                                        <p:tav tm="0">
                                          <p:val>
                                            <p:fltVal val="0.000000"/>
                                          </p:val>
                                        </p:tav>
                                        <p:tav tm="100000">
                                          <p:val>
                                            <p:strVal val="#ppt_w"/>
                                          </p:val>
                                        </p:tav>
                                      </p:tavLst>
                                    </p:anim>
                                    <p:anim calcmode="lin" valueType="num">
                                      <p:cBhvr>
                                        <p:cTn id="22" dur="500" fill="hold"/>
                                        <p:tgtEl>
                                          <p:spTgt spid="44039"/>
                                        </p:tgtEl>
                                        <p:attrNameLst>
                                          <p:attrName>ppt_h</p:attrName>
                                        </p:attrNameLst>
                                      </p:cBhvr>
                                      <p:tavLst>
                                        <p:tav tm="0">
                                          <p:val>
                                            <p:fltVal val="0.000000"/>
                                          </p:val>
                                        </p:tav>
                                        <p:tav tm="100000">
                                          <p:val>
                                            <p:strVal val="#ppt_h"/>
                                          </p:val>
                                        </p:tav>
                                      </p:tavLst>
                                    </p:anim>
                                    <p:animEffect transition="in" filter="fade">
                                      <p:cBhvr>
                                        <p:cTn id="23" dur="500"/>
                                        <p:tgtEl>
                                          <p:spTgt spid="4403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4040"/>
                                        </p:tgtEl>
                                        <p:attrNameLst>
                                          <p:attrName>style.visibility</p:attrName>
                                        </p:attrNameLst>
                                      </p:cBhvr>
                                      <p:to>
                                        <p:strVal val="visible"/>
                                      </p:to>
                                    </p:set>
                                    <p:anim calcmode="lin" valueType="num">
                                      <p:cBhvr>
                                        <p:cTn id="28" dur="500" fill="hold"/>
                                        <p:tgtEl>
                                          <p:spTgt spid="44040"/>
                                        </p:tgtEl>
                                        <p:attrNameLst>
                                          <p:attrName>ppt_w</p:attrName>
                                        </p:attrNameLst>
                                      </p:cBhvr>
                                      <p:tavLst>
                                        <p:tav tm="0">
                                          <p:val>
                                            <p:fltVal val="0.000000"/>
                                          </p:val>
                                        </p:tav>
                                        <p:tav tm="100000">
                                          <p:val>
                                            <p:strVal val="#ppt_w"/>
                                          </p:val>
                                        </p:tav>
                                      </p:tavLst>
                                    </p:anim>
                                    <p:anim calcmode="lin" valueType="num">
                                      <p:cBhvr>
                                        <p:cTn id="29" dur="500" fill="hold"/>
                                        <p:tgtEl>
                                          <p:spTgt spid="44040"/>
                                        </p:tgtEl>
                                        <p:attrNameLst>
                                          <p:attrName>ppt_h</p:attrName>
                                        </p:attrNameLst>
                                      </p:cBhvr>
                                      <p:tavLst>
                                        <p:tav tm="0">
                                          <p:val>
                                            <p:fltVal val="0.000000"/>
                                          </p:val>
                                        </p:tav>
                                        <p:tav tm="100000">
                                          <p:val>
                                            <p:strVal val="#ppt_h"/>
                                          </p:val>
                                        </p:tav>
                                      </p:tavLst>
                                    </p:anim>
                                    <p:animEffect transition="in" filter="fade">
                                      <p:cBhvr>
                                        <p:cTn id="30" dur="5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9144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2.10</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Base64 Converting Table</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179202" name="Group 1"/>
          <p:cNvGrpSpPr/>
          <p:nvPr/>
        </p:nvGrpSpPr>
        <p:grpSpPr>
          <a:xfrm>
            <a:off x="431800" y="1752600"/>
            <a:ext cx="8280400" cy="3486150"/>
            <a:chOff x="431800" y="1752600"/>
            <a:chExt cx="8280400" cy="3486150"/>
          </a:xfrm>
        </p:grpSpPr>
        <p:pic>
          <p:nvPicPr>
            <p:cNvPr id="179204" name="Picture 7"/>
            <p:cNvPicPr>
              <a:picLocks noChangeAspect="1"/>
            </p:cNvPicPr>
            <p:nvPr/>
          </p:nvPicPr>
          <p:blipFill>
            <a:blip r:embed="rId1"/>
            <a:stretch>
              <a:fillRect/>
            </a:stretch>
          </p:blipFill>
          <p:spPr>
            <a:xfrm>
              <a:off x="431800" y="1752600"/>
              <a:ext cx="8280400" cy="3486150"/>
            </a:xfrm>
            <a:prstGeom prst="rect">
              <a:avLst/>
            </a:prstGeom>
            <a:noFill/>
            <a:ln w="9525">
              <a:noFill/>
            </a:ln>
          </p:spPr>
        </p:pic>
        <p:sp>
          <p:nvSpPr>
            <p:cNvPr id="179205" name="Rectangle 5"/>
            <p:cNvSpPr/>
            <p:nvPr/>
          </p:nvSpPr>
          <p:spPr>
            <a:xfrm>
              <a:off x="530991" y="1752600"/>
              <a:ext cx="8046720" cy="3409950"/>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grpSp>
        <p:nvGrpSpPr>
          <p:cNvPr id="8" name="Group 11"/>
          <p:cNvGrpSpPr/>
          <p:nvPr/>
        </p:nvGrpSpPr>
        <p:grpSpPr bwMode="auto">
          <a:xfrm>
            <a:off x="3941" y="0"/>
            <a:ext cx="685800" cy="533400"/>
            <a:chOff x="144" y="144"/>
            <a:chExt cx="432" cy="336"/>
          </a:xfrm>
          <a:solidFill>
            <a:srgbClr val="3366FF"/>
          </a:solidFill>
        </p:grpSpPr>
        <p:grpSp>
          <p:nvGrpSpPr>
            <p:cNvPr id="9" name="Group 12"/>
            <p:cNvGrpSpPr/>
            <p:nvPr/>
          </p:nvGrpSpPr>
          <p:grpSpPr bwMode="auto">
            <a:xfrm>
              <a:off x="144" y="256"/>
              <a:ext cx="432" cy="112"/>
              <a:chOff x="288" y="256"/>
              <a:chExt cx="432" cy="112"/>
            </a:xfrm>
            <a:grpFill/>
          </p:grpSpPr>
          <p:sp>
            <p:nvSpPr>
              <p:cNvPr id="19"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20"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21"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10" name="Group 16"/>
            <p:cNvGrpSpPr/>
            <p:nvPr/>
          </p:nvGrpSpPr>
          <p:grpSpPr bwMode="auto">
            <a:xfrm>
              <a:off x="144" y="144"/>
              <a:ext cx="432" cy="336"/>
              <a:chOff x="144" y="144"/>
              <a:chExt cx="432" cy="336"/>
            </a:xfrm>
            <a:grpFill/>
          </p:grpSpPr>
          <p:grpSp>
            <p:nvGrpSpPr>
              <p:cNvPr id="11" name="Group 17"/>
              <p:cNvGrpSpPr/>
              <p:nvPr/>
            </p:nvGrpSpPr>
            <p:grpSpPr bwMode="auto">
              <a:xfrm>
                <a:off x="144" y="144"/>
                <a:ext cx="432" cy="112"/>
                <a:chOff x="288" y="256"/>
                <a:chExt cx="432" cy="112"/>
              </a:xfrm>
              <a:grpFill/>
            </p:grpSpPr>
            <p:sp>
              <p:nvSpPr>
                <p:cNvPr id="16"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8"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12" name="Group 21"/>
              <p:cNvGrpSpPr/>
              <p:nvPr/>
            </p:nvGrpSpPr>
            <p:grpSpPr bwMode="auto">
              <a:xfrm>
                <a:off x="144" y="368"/>
                <a:ext cx="432" cy="112"/>
                <a:chOff x="288" y="256"/>
                <a:chExt cx="432" cy="112"/>
              </a:xfrm>
              <a:grpFill/>
            </p:grpSpPr>
            <p:sp>
              <p:nvSpPr>
                <p:cNvPr id="13"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4"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5"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49"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2.28:  </a:t>
            </a:r>
            <a:r>
              <a:rPr sz="2000">
                <a:latin typeface="Times-BoldItalic"/>
              </a:rPr>
              <a:t>Quoted-printable</a:t>
            </a:r>
            <a:endParaRPr sz="2000">
              <a:solidFill>
                <a:schemeClr val="bg2"/>
              </a:solidFill>
              <a:latin typeface="Times-BoldItalic"/>
            </a:endParaRPr>
          </a:p>
        </p:txBody>
      </p:sp>
      <p:pic>
        <p:nvPicPr>
          <p:cNvPr id="45061" name="Picture 5"/>
          <p:cNvPicPr>
            <a:picLocks noChangeAspect="1"/>
          </p:cNvPicPr>
          <p:nvPr/>
        </p:nvPicPr>
        <p:blipFill>
          <a:blip r:embed="rId1"/>
          <a:stretch>
            <a:fillRect/>
          </a:stretch>
        </p:blipFill>
        <p:spPr>
          <a:xfrm>
            <a:off x="830263" y="2057400"/>
            <a:ext cx="6859587" cy="766763"/>
          </a:xfrm>
          <a:prstGeom prst="rect">
            <a:avLst/>
          </a:prstGeom>
          <a:noFill/>
          <a:ln w="9525">
            <a:noFill/>
          </a:ln>
        </p:spPr>
      </p:pic>
      <p:pic>
        <p:nvPicPr>
          <p:cNvPr id="45063" name="Picture 7"/>
          <p:cNvPicPr>
            <a:picLocks noChangeAspect="1"/>
          </p:cNvPicPr>
          <p:nvPr/>
        </p:nvPicPr>
        <p:blipFill>
          <a:blip r:embed="rId2"/>
          <a:stretch>
            <a:fillRect/>
          </a:stretch>
        </p:blipFill>
        <p:spPr>
          <a:xfrm>
            <a:off x="1828800" y="2900363"/>
            <a:ext cx="6315075" cy="1387475"/>
          </a:xfrm>
          <a:prstGeom prst="rect">
            <a:avLst/>
          </a:prstGeom>
          <a:noFill/>
          <a:ln w="9525">
            <a:noFill/>
          </a:ln>
        </p:spPr>
      </p:pic>
      <p:pic>
        <p:nvPicPr>
          <p:cNvPr id="45066" name="Picture 10"/>
          <p:cNvPicPr>
            <a:picLocks noChangeAspect="1"/>
          </p:cNvPicPr>
          <p:nvPr/>
        </p:nvPicPr>
        <p:blipFill>
          <a:blip r:embed="rId3"/>
          <a:stretch>
            <a:fillRect/>
          </a:stretch>
        </p:blipFill>
        <p:spPr>
          <a:xfrm>
            <a:off x="3505200" y="4135438"/>
            <a:ext cx="3165475" cy="152400"/>
          </a:xfrm>
          <a:prstGeom prst="rect">
            <a:avLst/>
          </a:prstGeom>
          <a:noFill/>
          <a:ln w="9525">
            <a:noFill/>
          </a:ln>
        </p:spPr>
      </p:pic>
      <p:pic>
        <p:nvPicPr>
          <p:cNvPr id="45067" name="Picture 11"/>
          <p:cNvPicPr>
            <a:picLocks noChangeAspect="1"/>
          </p:cNvPicPr>
          <p:nvPr/>
        </p:nvPicPr>
        <p:blipFill>
          <a:blip r:embed="rId4"/>
          <a:stretch>
            <a:fillRect/>
          </a:stretch>
        </p:blipFill>
        <p:spPr>
          <a:xfrm>
            <a:off x="304800" y="4319588"/>
            <a:ext cx="8453438" cy="506412"/>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anim calcmode="lin" valueType="num">
                                      <p:cBhvr>
                                        <p:cTn id="7" dur="500" fill="hold"/>
                                        <p:tgtEl>
                                          <p:spTgt spid="45061"/>
                                        </p:tgtEl>
                                        <p:attrNameLst>
                                          <p:attrName>ppt_w</p:attrName>
                                        </p:attrNameLst>
                                      </p:cBhvr>
                                      <p:tavLst>
                                        <p:tav tm="0">
                                          <p:val>
                                            <p:fltVal val="0.000000"/>
                                          </p:val>
                                        </p:tav>
                                        <p:tav tm="100000">
                                          <p:val>
                                            <p:strVal val="#ppt_w"/>
                                          </p:val>
                                        </p:tav>
                                      </p:tavLst>
                                    </p:anim>
                                    <p:anim calcmode="lin" valueType="num">
                                      <p:cBhvr>
                                        <p:cTn id="8" dur="500" fill="hold"/>
                                        <p:tgtEl>
                                          <p:spTgt spid="45061"/>
                                        </p:tgtEl>
                                        <p:attrNameLst>
                                          <p:attrName>ppt_h</p:attrName>
                                        </p:attrNameLst>
                                      </p:cBhvr>
                                      <p:tavLst>
                                        <p:tav tm="0">
                                          <p:val>
                                            <p:fltVal val="0.000000"/>
                                          </p:val>
                                        </p:tav>
                                        <p:tav tm="100000">
                                          <p:val>
                                            <p:strVal val="#ppt_h"/>
                                          </p:val>
                                        </p:tav>
                                      </p:tavLst>
                                    </p:anim>
                                    <p:animEffect transition="in" filter="fade">
                                      <p:cBhvr>
                                        <p:cTn id="9" dur="500"/>
                                        <p:tgtEl>
                                          <p:spTgt spid="4506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5063"/>
                                        </p:tgtEl>
                                        <p:attrNameLst>
                                          <p:attrName>style.visibility</p:attrName>
                                        </p:attrNameLst>
                                      </p:cBhvr>
                                      <p:to>
                                        <p:strVal val="visible"/>
                                      </p:to>
                                    </p:set>
                                    <p:anim calcmode="lin" valueType="num">
                                      <p:cBhvr>
                                        <p:cTn id="14" dur="500" fill="hold"/>
                                        <p:tgtEl>
                                          <p:spTgt spid="45063"/>
                                        </p:tgtEl>
                                        <p:attrNameLst>
                                          <p:attrName>ppt_w</p:attrName>
                                        </p:attrNameLst>
                                      </p:cBhvr>
                                      <p:tavLst>
                                        <p:tav tm="0">
                                          <p:val>
                                            <p:fltVal val="0.000000"/>
                                          </p:val>
                                        </p:tav>
                                        <p:tav tm="100000">
                                          <p:val>
                                            <p:strVal val="#ppt_w"/>
                                          </p:val>
                                        </p:tav>
                                      </p:tavLst>
                                    </p:anim>
                                    <p:anim calcmode="lin" valueType="num">
                                      <p:cBhvr>
                                        <p:cTn id="15" dur="500" fill="hold"/>
                                        <p:tgtEl>
                                          <p:spTgt spid="45063"/>
                                        </p:tgtEl>
                                        <p:attrNameLst>
                                          <p:attrName>ppt_h</p:attrName>
                                        </p:attrNameLst>
                                      </p:cBhvr>
                                      <p:tavLst>
                                        <p:tav tm="0">
                                          <p:val>
                                            <p:fltVal val="0.000000"/>
                                          </p:val>
                                        </p:tav>
                                        <p:tav tm="100000">
                                          <p:val>
                                            <p:strVal val="#ppt_h"/>
                                          </p:val>
                                        </p:tav>
                                      </p:tavLst>
                                    </p:anim>
                                    <p:animEffect transition="in" filter="fade">
                                      <p:cBhvr>
                                        <p:cTn id="16" dur="500"/>
                                        <p:tgtEl>
                                          <p:spTgt spid="4506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5067"/>
                                        </p:tgtEl>
                                        <p:attrNameLst>
                                          <p:attrName>style.visibility</p:attrName>
                                        </p:attrNameLst>
                                      </p:cBhvr>
                                      <p:to>
                                        <p:strVal val="visible"/>
                                      </p:to>
                                    </p:set>
                                    <p:anim calcmode="lin" valueType="num">
                                      <p:cBhvr>
                                        <p:cTn id="21" dur="500" fill="hold"/>
                                        <p:tgtEl>
                                          <p:spTgt spid="45067"/>
                                        </p:tgtEl>
                                        <p:attrNameLst>
                                          <p:attrName>ppt_w</p:attrName>
                                        </p:attrNameLst>
                                      </p:cBhvr>
                                      <p:tavLst>
                                        <p:tav tm="0">
                                          <p:val>
                                            <p:fltVal val="0.000000"/>
                                          </p:val>
                                        </p:tav>
                                        <p:tav tm="100000">
                                          <p:val>
                                            <p:strVal val="#ppt_w"/>
                                          </p:val>
                                        </p:tav>
                                      </p:tavLst>
                                    </p:anim>
                                    <p:anim calcmode="lin" valueType="num">
                                      <p:cBhvr>
                                        <p:cTn id="22" dur="500" fill="hold"/>
                                        <p:tgtEl>
                                          <p:spTgt spid="45067"/>
                                        </p:tgtEl>
                                        <p:attrNameLst>
                                          <p:attrName>ppt_h</p:attrName>
                                        </p:attrNameLst>
                                      </p:cBhvr>
                                      <p:tavLst>
                                        <p:tav tm="0">
                                          <p:val>
                                            <p:fltVal val="0.000000"/>
                                          </p:val>
                                        </p:tav>
                                        <p:tav tm="100000">
                                          <p:val>
                                            <p:strVal val="#ppt_h"/>
                                          </p:val>
                                        </p:tav>
                                      </p:tavLst>
                                    </p:anim>
                                    <p:animEffect transition="in" filter="fade">
                                      <p:cBhvr>
                                        <p:cTn id="23" dur="500"/>
                                        <p:tgtEl>
                                          <p:spTgt spid="45067"/>
                                        </p:tgtEl>
                                      </p:cBhvr>
                                    </p:animEffect>
                                  </p:childTnLst>
                                </p:cTn>
                              </p:par>
                              <p:par>
                                <p:cTn id="24" presetID="53" presetClass="entr" presetSubtype="16" fill="hold" nodeType="withEffect">
                                  <p:stCondLst>
                                    <p:cond delay="0"/>
                                  </p:stCondLst>
                                  <p:childTnLst>
                                    <p:set>
                                      <p:cBhvr>
                                        <p:cTn id="25" dur="1" fill="hold">
                                          <p:stCondLst>
                                            <p:cond delay="0"/>
                                          </p:stCondLst>
                                        </p:cTn>
                                        <p:tgtEl>
                                          <p:spTgt spid="45066"/>
                                        </p:tgtEl>
                                        <p:attrNameLst>
                                          <p:attrName>style.visibility</p:attrName>
                                        </p:attrNameLst>
                                      </p:cBhvr>
                                      <p:to>
                                        <p:strVal val="visible"/>
                                      </p:to>
                                    </p:set>
                                    <p:anim calcmode="lin" valueType="num">
                                      <p:cBhvr>
                                        <p:cTn id="26" dur="500" fill="hold"/>
                                        <p:tgtEl>
                                          <p:spTgt spid="45066"/>
                                        </p:tgtEl>
                                        <p:attrNameLst>
                                          <p:attrName>ppt_w</p:attrName>
                                        </p:attrNameLst>
                                      </p:cBhvr>
                                      <p:tavLst>
                                        <p:tav tm="0">
                                          <p:val>
                                            <p:fltVal val="0.000000"/>
                                          </p:val>
                                        </p:tav>
                                        <p:tav tm="100000">
                                          <p:val>
                                            <p:strVal val="#ppt_w"/>
                                          </p:val>
                                        </p:tav>
                                      </p:tavLst>
                                    </p:anim>
                                    <p:anim calcmode="lin" valueType="num">
                                      <p:cBhvr>
                                        <p:cTn id="27" dur="500" fill="hold"/>
                                        <p:tgtEl>
                                          <p:spTgt spid="45066"/>
                                        </p:tgtEl>
                                        <p:attrNameLst>
                                          <p:attrName>ppt_h</p:attrName>
                                        </p:attrNameLst>
                                      </p:cBhvr>
                                      <p:tavLst>
                                        <p:tav tm="0">
                                          <p:val>
                                            <p:fltVal val="0.000000"/>
                                          </p:val>
                                        </p:tav>
                                        <p:tav tm="100000">
                                          <p:val>
                                            <p:strVal val="#ppt_h"/>
                                          </p:val>
                                        </p:tav>
                                      </p:tavLst>
                                    </p:anim>
                                    <p:animEffect transition="in" filter="fade">
                                      <p:cBhvr>
                                        <p:cTn id="28" dur="500"/>
                                        <p:tgtEl>
                                          <p:spTgt spid="45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7"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2.29:  </a:t>
            </a:r>
            <a:r>
              <a:rPr sz="2000">
                <a:latin typeface="Times-BoldItalic"/>
              </a:rPr>
              <a:t>Web-based e-mail, cases I and II</a:t>
            </a:r>
            <a:endParaRPr sz="2000">
              <a:solidFill>
                <a:schemeClr val="bg2"/>
              </a:solidFill>
              <a:latin typeface="Times-BoldItalic"/>
            </a:endParaRPr>
          </a:p>
        </p:txBody>
      </p:sp>
      <p:pic>
        <p:nvPicPr>
          <p:cNvPr id="183298" name="Picture 5"/>
          <p:cNvPicPr>
            <a:picLocks noChangeAspect="1"/>
          </p:cNvPicPr>
          <p:nvPr/>
        </p:nvPicPr>
        <p:blipFill>
          <a:blip r:embed="rId1"/>
          <a:stretch>
            <a:fillRect/>
          </a:stretch>
        </p:blipFill>
        <p:spPr>
          <a:xfrm>
            <a:off x="898525" y="762000"/>
            <a:ext cx="7102475" cy="2493963"/>
          </a:xfrm>
          <a:prstGeom prst="rect">
            <a:avLst/>
          </a:prstGeom>
          <a:noFill/>
          <a:ln w="9525">
            <a:noFill/>
          </a:ln>
        </p:spPr>
      </p:pic>
      <p:pic>
        <p:nvPicPr>
          <p:cNvPr id="183299" name="Picture 6"/>
          <p:cNvPicPr>
            <a:picLocks noChangeAspect="1"/>
          </p:cNvPicPr>
          <p:nvPr/>
        </p:nvPicPr>
        <p:blipFill>
          <a:blip r:embed="rId2"/>
          <a:stretch>
            <a:fillRect/>
          </a:stretch>
        </p:blipFill>
        <p:spPr>
          <a:xfrm>
            <a:off x="898525" y="3830638"/>
            <a:ext cx="7102475" cy="2493962"/>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3298"/>
                                        </p:tgtEl>
                                        <p:attrNameLst>
                                          <p:attrName>style.visibility</p:attrName>
                                        </p:attrNameLst>
                                      </p:cBhvr>
                                      <p:to>
                                        <p:strVal val="visible"/>
                                      </p:to>
                                    </p:set>
                                    <p:animEffect transition="in" filter="wipe(left)">
                                      <p:cBhvr>
                                        <p:cTn id="7" dur="500"/>
                                        <p:tgtEl>
                                          <p:spTgt spid="1832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3299"/>
                                        </p:tgtEl>
                                        <p:attrNameLst>
                                          <p:attrName>style.visibility</p:attrName>
                                        </p:attrNameLst>
                                      </p:cBhvr>
                                      <p:to>
                                        <p:strVal val="visible"/>
                                      </p:to>
                                    </p:set>
                                    <p:animEffect transition="in" filter="wipe(left)">
                                      <p:cBhvr>
                                        <p:cTn id="12" dur="500"/>
                                        <p:tgtEl>
                                          <p:spTgt spid="183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5"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20582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05827"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20582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0582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205830"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20583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05832" name="Text Box 9"/>
          <p:cNvSpPr txBox="1"/>
          <p:nvPr/>
        </p:nvSpPr>
        <p:spPr>
          <a:xfrm>
            <a:off x="1143000" y="0"/>
            <a:ext cx="691673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2.3.6  Domain Name System (DNS</a:t>
            </a:r>
            <a:r>
              <a:rPr sz="3600">
                <a:solidFill>
                  <a:schemeClr val="hlink"/>
                </a:solidFill>
                <a:latin typeface="Times New Roman" panose="02020603050405020304" pitchFamily="18" charset="0"/>
              </a:rPr>
              <a:t>)</a:t>
            </a:r>
            <a:endParaRPr sz="3600">
              <a:solidFill>
                <a:schemeClr val="hlink"/>
              </a:solidFill>
              <a:latin typeface="Times New Roman" panose="02020603050405020304" pitchFamily="18" charset="0"/>
            </a:endParaRPr>
          </a:p>
        </p:txBody>
      </p:sp>
      <p:sp>
        <p:nvSpPr>
          <p:cNvPr id="6155" name="Rectangle 10"/>
          <p:cNvSpPr>
            <a:spLocks noChangeArrowheads="1"/>
          </p:cNvSpPr>
          <p:nvPr/>
        </p:nvSpPr>
        <p:spPr bwMode="auto">
          <a:xfrm>
            <a:off x="381000" y="1293813"/>
            <a:ext cx="7924800" cy="4832350"/>
          </a:xfrm>
          <a:prstGeom prst="rect">
            <a:avLst/>
          </a:prstGeom>
          <a:solidFill>
            <a:schemeClr val="bg1"/>
          </a:solidFill>
          <a:ln w="9525">
            <a:noFill/>
            <a:miter lim="800000"/>
          </a:ln>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To identify an entity, TCP/IP protocols use the IP address, which uniquely identifies the connection of a host to the Internet. However, people prefer to use names instead of numeric addresses. Therefore, the Internet needs to have a directory system that can map a name to an address. This is analogous to the telephone network. A telephone network is designed to use telephone numbers, not names. People can either keep a private file to map a name to the corresponding telephone number or can call the telephone directory to do so.</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a:latin typeface="Tahoma" panose="020B0604030504040204" pitchFamily="34" charset="0"/>
            </a:endParaRPr>
          </a:p>
        </p:txBody>
      </p:sp>
      <p:sp>
        <p:nvSpPr>
          <p:cNvPr id="39938"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39939"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a:latin typeface="Tahoma" panose="020B0604030504040204" pitchFamily="34" charset="0"/>
            </a:endParaRPr>
          </a:p>
        </p:txBody>
      </p:sp>
      <p:sp>
        <p:nvSpPr>
          <p:cNvPr id="39940"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39941"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a:latin typeface="Tahoma" panose="020B0604030504040204" pitchFamily="34" charset="0"/>
            </a:endParaRPr>
          </a:p>
        </p:txBody>
      </p:sp>
      <p:sp>
        <p:nvSpPr>
          <p:cNvPr id="39942"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a:latin typeface="Tahoma" panose="020B0604030504040204" pitchFamily="34" charset="0"/>
            </a:endParaRPr>
          </a:p>
        </p:txBody>
      </p:sp>
      <p:sp>
        <p:nvSpPr>
          <p:cNvPr id="39943"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39944" name="Text Box 9"/>
          <p:cNvSpPr txBox="1"/>
          <p:nvPr/>
        </p:nvSpPr>
        <p:spPr>
          <a:xfrm>
            <a:off x="1143000" y="0"/>
            <a:ext cx="6353175"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2.1.1  Providing Services (Cont.)</a:t>
            </a:r>
            <a:endParaRPr sz="3600">
              <a:solidFill>
                <a:srgbClr val="FF0000"/>
              </a:solidFill>
              <a:latin typeface="Times New Roman" panose="02020603050405020304" pitchFamily="18" charset="0"/>
            </a:endParaRPr>
          </a:p>
        </p:txBody>
      </p:sp>
      <p:sp>
        <p:nvSpPr>
          <p:cNvPr id="14" name="Rectangle 13"/>
          <p:cNvSpPr/>
          <p:nvPr/>
        </p:nvSpPr>
        <p:spPr>
          <a:xfrm>
            <a:off x="228600" y="12954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Standard and Nonstandard Protocols</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5" name="Rectangle 14"/>
          <p:cNvSpPr/>
          <p:nvPr/>
        </p:nvSpPr>
        <p:spPr>
          <a:xfrm>
            <a:off x="685800" y="2133600"/>
            <a:ext cx="7831138" cy="1570038"/>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32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Standard </a:t>
            </a:r>
            <a:r>
              <a:rPr kumimoji="0" lang="en-US" sz="32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Application-Layer Protocols</a:t>
            </a:r>
            <a:endParaRPr kumimoji="0" lang="en-US" sz="32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32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Nonstandard Application-Layer Protocols</a:t>
            </a:r>
            <a:endParaRPr kumimoji="0" lang="en-US" sz="32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553200"/>
            <a:ext cx="228600" cy="228600"/>
          </a:xfrm>
          <a:prstGeom prst="rect">
            <a:avLst/>
          </a:prstGeom>
          <a:noFill/>
        </p:spPr>
        <p:txBody>
          <a:bodyPr vert="horz" lIns="0" rIns="0" anchor="b"/>
          <a:p>
            <a:pPr algn="r"/>
            <a:r>
              <a:rPr sz="1200">
                <a:solidFill>
                  <a:srgbClr val="000000"/>
                </a:solidFill>
                <a:latin typeface="Baby Kruffy"/>
              </a:rPr>
              <a:t>2.</a:t>
            </a:r>
            <a:fld id="{9A0DB2DC-4C9A-4742-B13C-FB6460FD3503}" type="slidenum">
              <a:rPr lang="en-US" sz="1200">
                <a:solidFill>
                  <a:srgbClr val="000000"/>
                </a:solidFill>
                <a:latin typeface="Baby Kruffy"/>
              </a:rPr>
            </a:fld>
            <a:endParaRPr lang="en-US" sz="120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3"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207874"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07875"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207876"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07877"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207878"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207879"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07880" name="Text Box 9"/>
          <p:cNvSpPr txBox="1"/>
          <p:nvPr/>
        </p:nvSpPr>
        <p:spPr>
          <a:xfrm>
            <a:off x="1143000" y="0"/>
            <a:ext cx="35448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2.3.6  (continued)</a:t>
            </a:r>
            <a:endParaRPr sz="3600">
              <a:solidFill>
                <a:srgbClr val="FF0000"/>
              </a:solidFill>
              <a:latin typeface="Times New Roman" panose="02020603050405020304" pitchFamily="18" charset="0"/>
            </a:endParaRPr>
          </a:p>
        </p:txBody>
      </p:sp>
      <p:sp>
        <p:nvSpPr>
          <p:cNvPr id="12" name="Rectangle 11"/>
          <p:cNvSpPr/>
          <p:nvPr/>
        </p:nvSpPr>
        <p:spPr>
          <a:xfrm>
            <a:off x="228600" y="12954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Name Space</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6" name="Rectangle 15"/>
          <p:cNvSpPr/>
          <p:nvPr/>
        </p:nvSpPr>
        <p:spPr>
          <a:xfrm>
            <a:off x="762000" y="1905000"/>
            <a:ext cx="7831138" cy="2246313"/>
          </a:xfrm>
          <a:prstGeom prst="rect">
            <a:avLst/>
          </a:prstGeom>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Domain Name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Space</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Domain</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Distribution of Name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Space</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Zone</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Root </a:t>
            </a: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Server</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7" name="Rectangle 16"/>
          <p:cNvSpPr/>
          <p:nvPr/>
        </p:nvSpPr>
        <p:spPr>
          <a:xfrm>
            <a:off x="762000" y="4800600"/>
            <a:ext cx="7831138" cy="954088"/>
          </a:xfrm>
          <a:prstGeom prst="rect">
            <a:avLst/>
          </a:prstGeom>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Generic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Domains</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Country Domains</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5" name="Rectangle 14"/>
          <p:cNvSpPr/>
          <p:nvPr/>
        </p:nvSpPr>
        <p:spPr>
          <a:xfrm>
            <a:off x="265113" y="41148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DNS in the Internet</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1"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209922"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09923"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209924"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09925"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209926"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209927"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09928" name="Text Box 9"/>
          <p:cNvSpPr txBox="1"/>
          <p:nvPr/>
        </p:nvSpPr>
        <p:spPr>
          <a:xfrm>
            <a:off x="1143000" y="0"/>
            <a:ext cx="35448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2.3.1  (continued)</a:t>
            </a:r>
            <a:endParaRPr sz="3600">
              <a:solidFill>
                <a:srgbClr val="FF0000"/>
              </a:solidFill>
              <a:latin typeface="Times New Roman" panose="02020603050405020304" pitchFamily="18" charset="0"/>
            </a:endParaRPr>
          </a:p>
        </p:txBody>
      </p:sp>
      <p:sp>
        <p:nvSpPr>
          <p:cNvPr id="13" name="Rectangle 12"/>
          <p:cNvSpPr/>
          <p:nvPr/>
        </p:nvSpPr>
        <p:spPr>
          <a:xfrm>
            <a:off x="228600" y="11430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Resolution</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5" name="Rectangle 14"/>
          <p:cNvSpPr/>
          <p:nvPr/>
        </p:nvSpPr>
        <p:spPr>
          <a:xfrm>
            <a:off x="228600" y="29718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Resource Records</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6" name="Rectangle 15"/>
          <p:cNvSpPr/>
          <p:nvPr/>
        </p:nvSpPr>
        <p:spPr>
          <a:xfrm>
            <a:off x="749300" y="1676400"/>
            <a:ext cx="7831138" cy="1384300"/>
          </a:xfrm>
          <a:prstGeom prst="rect">
            <a:avLst/>
          </a:prstGeom>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Recursive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Resolution</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Iterative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Resolution</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Caching</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8" name="Rectangle 17"/>
          <p:cNvSpPr/>
          <p:nvPr/>
        </p:nvSpPr>
        <p:spPr>
          <a:xfrm>
            <a:off x="228600" y="3571875"/>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DNS Messages</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20" name="Rectangle 19"/>
          <p:cNvSpPr/>
          <p:nvPr/>
        </p:nvSpPr>
        <p:spPr>
          <a:xfrm>
            <a:off x="228600" y="417195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Encapsulation</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21" name="Rectangle 20"/>
          <p:cNvSpPr/>
          <p:nvPr/>
        </p:nvSpPr>
        <p:spPr>
          <a:xfrm>
            <a:off x="228600" y="4772025"/>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Registrars</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22" name="Rectangle 21"/>
          <p:cNvSpPr/>
          <p:nvPr/>
        </p:nvSpPr>
        <p:spPr>
          <a:xfrm>
            <a:off x="228600" y="53721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DDNS</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9" name="Rectangle 18"/>
          <p:cNvSpPr/>
          <p:nvPr/>
        </p:nvSpPr>
        <p:spPr>
          <a:xfrm>
            <a:off x="228600" y="5956300"/>
            <a:ext cx="8686800" cy="585788"/>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smtClean="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Security of DNS</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charRg st="0" end="12"/>
                                            </p:txEl>
                                          </p:spTgt>
                                        </p:tgtEl>
                                        <p:attrNameLst>
                                          <p:attrName>style.visibility</p:attrName>
                                        </p:attrNameLst>
                                      </p:cBhvr>
                                      <p:to>
                                        <p:strVal val="visible"/>
                                      </p:to>
                                    </p:set>
                                    <p:animEffect transition="in" filter="wipe(left)">
                                      <p:cBhvr>
                                        <p:cTn id="7" dur="500"/>
                                        <p:tgtEl>
                                          <p:spTgt spid="13">
                                            <p:txEl>
                                              <p:charRg st="0"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xEl>
                                              <p:charRg st="0" end="13"/>
                                            </p:txEl>
                                          </p:spTgt>
                                        </p:tgtEl>
                                        <p:attrNameLst>
                                          <p:attrName>style.visibility</p:attrName>
                                        </p:attrNameLst>
                                      </p:cBhvr>
                                      <p:to>
                                        <p:strVal val="visible"/>
                                      </p:to>
                                    </p:set>
                                    <p:animEffect transition="in" filter="wipe(left)">
                                      <p:cBhvr>
                                        <p:cTn id="22" dur="500"/>
                                        <p:tgtEl>
                                          <p:spTgt spid="18">
                                            <p:txEl>
                                              <p:charRg st="0" end="1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1" grpId="0"/>
      <p:bldP spid="22" grpId="0"/>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69"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2.35:  </a:t>
            </a:r>
            <a:r>
              <a:rPr sz="2000">
                <a:latin typeface="Times-BoldItalic"/>
              </a:rPr>
              <a:t>Purpose of DNS</a:t>
            </a:r>
            <a:endParaRPr sz="2000">
              <a:solidFill>
                <a:schemeClr val="bg2"/>
              </a:solidFill>
              <a:latin typeface="Times-BoldItalic"/>
            </a:endParaRPr>
          </a:p>
        </p:txBody>
      </p:sp>
      <p:pic>
        <p:nvPicPr>
          <p:cNvPr id="55304" name="Picture 8"/>
          <p:cNvPicPr>
            <a:picLocks noChangeAspect="1"/>
          </p:cNvPicPr>
          <p:nvPr/>
        </p:nvPicPr>
        <p:blipFill>
          <a:blip r:embed="rId1"/>
          <a:stretch>
            <a:fillRect/>
          </a:stretch>
        </p:blipFill>
        <p:spPr>
          <a:xfrm>
            <a:off x="7659688" y="2727325"/>
            <a:ext cx="950912" cy="1230313"/>
          </a:xfrm>
          <a:prstGeom prst="rect">
            <a:avLst/>
          </a:prstGeom>
          <a:noFill/>
          <a:ln w="9525">
            <a:noFill/>
          </a:ln>
        </p:spPr>
      </p:pic>
      <p:pic>
        <p:nvPicPr>
          <p:cNvPr id="55307" name="Picture 11"/>
          <p:cNvPicPr>
            <a:picLocks noChangeAspect="1"/>
          </p:cNvPicPr>
          <p:nvPr/>
        </p:nvPicPr>
        <p:blipFill>
          <a:blip r:embed="rId2"/>
          <a:stretch>
            <a:fillRect/>
          </a:stretch>
        </p:blipFill>
        <p:spPr>
          <a:xfrm>
            <a:off x="4743450" y="2833688"/>
            <a:ext cx="2876550" cy="374650"/>
          </a:xfrm>
          <a:prstGeom prst="rect">
            <a:avLst/>
          </a:prstGeom>
          <a:noFill/>
          <a:ln w="9525">
            <a:noFill/>
          </a:ln>
        </p:spPr>
      </p:pic>
      <p:pic>
        <p:nvPicPr>
          <p:cNvPr id="55305" name="Picture 9"/>
          <p:cNvPicPr>
            <a:picLocks noChangeAspect="1"/>
          </p:cNvPicPr>
          <p:nvPr/>
        </p:nvPicPr>
        <p:blipFill>
          <a:blip r:embed="rId3"/>
          <a:stretch>
            <a:fillRect/>
          </a:stretch>
        </p:blipFill>
        <p:spPr>
          <a:xfrm>
            <a:off x="2057400" y="1473200"/>
            <a:ext cx="854075" cy="1249363"/>
          </a:xfrm>
          <a:prstGeom prst="rect">
            <a:avLst/>
          </a:prstGeom>
          <a:noFill/>
          <a:ln w="9525">
            <a:noFill/>
          </a:ln>
        </p:spPr>
      </p:pic>
      <p:pic>
        <p:nvPicPr>
          <p:cNvPr id="55306" name="Picture 10"/>
          <p:cNvPicPr>
            <a:picLocks noChangeAspect="1"/>
          </p:cNvPicPr>
          <p:nvPr/>
        </p:nvPicPr>
        <p:blipFill>
          <a:blip r:embed="rId4"/>
          <a:stretch>
            <a:fillRect/>
          </a:stretch>
        </p:blipFill>
        <p:spPr>
          <a:xfrm>
            <a:off x="2771775" y="2574925"/>
            <a:ext cx="884238" cy="766763"/>
          </a:xfrm>
          <a:prstGeom prst="rect">
            <a:avLst/>
          </a:prstGeom>
          <a:noFill/>
          <a:ln w="9525">
            <a:noFill/>
          </a:ln>
        </p:spPr>
      </p:pic>
      <p:pic>
        <p:nvPicPr>
          <p:cNvPr id="55308" name="Picture 12"/>
          <p:cNvPicPr>
            <a:picLocks noChangeAspect="1"/>
          </p:cNvPicPr>
          <p:nvPr/>
        </p:nvPicPr>
        <p:blipFill>
          <a:blip r:embed="rId5"/>
          <a:stretch>
            <a:fillRect/>
          </a:stretch>
        </p:blipFill>
        <p:spPr>
          <a:xfrm>
            <a:off x="4765675" y="3384550"/>
            <a:ext cx="2881313" cy="376238"/>
          </a:xfrm>
          <a:prstGeom prst="rect">
            <a:avLst/>
          </a:prstGeom>
          <a:noFill/>
          <a:ln w="9525">
            <a:noFill/>
          </a:ln>
        </p:spPr>
      </p:pic>
      <p:pic>
        <p:nvPicPr>
          <p:cNvPr id="55310" name="Picture 14"/>
          <p:cNvPicPr>
            <a:picLocks noChangeAspect="1"/>
          </p:cNvPicPr>
          <p:nvPr/>
        </p:nvPicPr>
        <p:blipFill>
          <a:blip r:embed="rId6"/>
          <a:stretch>
            <a:fillRect/>
          </a:stretch>
        </p:blipFill>
        <p:spPr>
          <a:xfrm>
            <a:off x="2057400" y="3983038"/>
            <a:ext cx="1066800" cy="1011237"/>
          </a:xfrm>
          <a:prstGeom prst="rect">
            <a:avLst/>
          </a:prstGeom>
          <a:noFill/>
          <a:ln w="9525">
            <a:noFill/>
          </a:ln>
        </p:spPr>
      </p:pic>
      <p:pic>
        <p:nvPicPr>
          <p:cNvPr id="55309" name="Picture 13"/>
          <p:cNvPicPr>
            <a:picLocks noChangeAspect="1"/>
          </p:cNvPicPr>
          <p:nvPr/>
        </p:nvPicPr>
        <p:blipFill>
          <a:blip r:embed="rId7"/>
          <a:stretch>
            <a:fillRect/>
          </a:stretch>
        </p:blipFill>
        <p:spPr>
          <a:xfrm>
            <a:off x="2792413" y="3495675"/>
            <a:ext cx="874712" cy="923925"/>
          </a:xfrm>
          <a:prstGeom prst="rect">
            <a:avLst/>
          </a:prstGeom>
          <a:noFill/>
          <a:ln w="9525">
            <a:noFill/>
          </a:ln>
        </p:spPr>
      </p:pic>
      <p:grpSp>
        <p:nvGrpSpPr>
          <p:cNvPr id="3" name="Group 2"/>
          <p:cNvGrpSpPr/>
          <p:nvPr/>
        </p:nvGrpSpPr>
        <p:grpSpPr>
          <a:xfrm>
            <a:off x="457200" y="2574925"/>
            <a:ext cx="4724400" cy="1616075"/>
            <a:chOff x="456957" y="2575226"/>
            <a:chExt cx="4724642" cy="1615774"/>
          </a:xfrm>
        </p:grpSpPr>
        <p:pic>
          <p:nvPicPr>
            <p:cNvPr id="211981" name="Picture 5"/>
            <p:cNvPicPr>
              <a:picLocks noChangeAspect="1"/>
            </p:cNvPicPr>
            <p:nvPr/>
          </p:nvPicPr>
          <p:blipFill>
            <a:blip r:embed="rId8"/>
            <a:stretch>
              <a:fillRect/>
            </a:stretch>
          </p:blipFill>
          <p:spPr>
            <a:xfrm>
              <a:off x="456957" y="2753061"/>
              <a:ext cx="2266996" cy="1229640"/>
            </a:xfrm>
            <a:prstGeom prst="rect">
              <a:avLst/>
            </a:prstGeom>
            <a:noFill/>
            <a:ln w="9525">
              <a:noFill/>
            </a:ln>
          </p:spPr>
        </p:pic>
        <p:pic>
          <p:nvPicPr>
            <p:cNvPr id="211982" name="Picture 7"/>
            <p:cNvPicPr>
              <a:picLocks noChangeAspect="1"/>
            </p:cNvPicPr>
            <p:nvPr/>
          </p:nvPicPr>
          <p:blipFill>
            <a:blip r:embed="rId9"/>
            <a:stretch>
              <a:fillRect/>
            </a:stretch>
          </p:blipFill>
          <p:spPr>
            <a:xfrm>
              <a:off x="3753844" y="2727661"/>
              <a:ext cx="950512" cy="1310939"/>
            </a:xfrm>
            <a:prstGeom prst="rect">
              <a:avLst/>
            </a:prstGeom>
            <a:noFill/>
            <a:ln w="9525">
              <a:noFill/>
            </a:ln>
          </p:spPr>
        </p:pic>
        <p:sp>
          <p:nvSpPr>
            <p:cNvPr id="211983" name="Rectangle 1"/>
            <p:cNvSpPr/>
            <p:nvPr/>
          </p:nvSpPr>
          <p:spPr>
            <a:xfrm>
              <a:off x="1590454" y="2575226"/>
              <a:ext cx="3591145" cy="1615774"/>
            </a:xfrm>
            <a:prstGeom prst="rect">
              <a:avLst/>
            </a:prstGeom>
            <a:noFill/>
            <a:ln w="9525" cap="flat" cmpd="sng">
              <a:solidFill>
                <a:schemeClr val="tx1"/>
              </a:solidFill>
              <a:prstDash val="solid"/>
              <a:round/>
              <a:headEnd type="none" w="med" len="med"/>
              <a:tailEnd type="none" w="med" len="med"/>
            </a:ln>
          </p:spPr>
          <p:txBody>
            <a:bodyPr/>
            <a:p>
              <a:pPr eaLnBrk="0" hangingPunct="0"/>
              <a:endParaRPr dirty="0">
                <a:latin typeface="Baby Kruffy"/>
              </a:endParaRPr>
            </a:p>
          </p:txBody>
        </p:sp>
      </p:grpSp>
      <p:grpSp>
        <p:nvGrpSpPr>
          <p:cNvPr id="4" name="Group 3"/>
          <p:cNvGrpSpPr/>
          <p:nvPr/>
        </p:nvGrpSpPr>
        <p:grpSpPr>
          <a:xfrm>
            <a:off x="285750" y="4975225"/>
            <a:ext cx="4905375" cy="808038"/>
            <a:chOff x="286509" y="4975708"/>
            <a:chExt cx="4904836" cy="807887"/>
          </a:xfrm>
        </p:grpSpPr>
        <p:sp>
          <p:nvSpPr>
            <p:cNvPr id="211979" name="Rectangle 16"/>
            <p:cNvSpPr/>
            <p:nvPr/>
          </p:nvSpPr>
          <p:spPr>
            <a:xfrm>
              <a:off x="1600200" y="4975708"/>
              <a:ext cx="3591145" cy="807887"/>
            </a:xfrm>
            <a:prstGeom prst="rect">
              <a:avLst/>
            </a:prstGeom>
            <a:solidFill>
              <a:srgbClr val="FFFF00"/>
            </a:solidFill>
            <a:ln w="9525" cap="flat" cmpd="sng">
              <a:solidFill>
                <a:schemeClr val="tx1"/>
              </a:solidFill>
              <a:prstDash val="solid"/>
              <a:round/>
              <a:headEnd type="none" w="med" len="med"/>
              <a:tailEnd type="none" w="med" len="med"/>
            </a:ln>
          </p:spPr>
          <p:txBody>
            <a:bodyPr/>
            <a:p>
              <a:pPr eaLnBrk="0" hangingPunct="0"/>
              <a:endParaRPr dirty="0">
                <a:latin typeface="Baby Kruffy"/>
              </a:endParaRPr>
            </a:p>
          </p:txBody>
        </p:sp>
        <p:pic>
          <p:nvPicPr>
            <p:cNvPr id="211980" name="Picture 16"/>
            <p:cNvPicPr>
              <a:picLocks noChangeAspect="1"/>
            </p:cNvPicPr>
            <p:nvPr/>
          </p:nvPicPr>
          <p:blipFill>
            <a:blip r:embed="rId10"/>
            <a:stretch>
              <a:fillRect/>
            </a:stretch>
          </p:blipFill>
          <p:spPr>
            <a:xfrm>
              <a:off x="286509" y="5257800"/>
              <a:ext cx="1255046" cy="248977"/>
            </a:xfrm>
            <a:prstGeom prst="rect">
              <a:avLst/>
            </a:prstGeom>
            <a:noFill/>
            <a:ln w="9525">
              <a:noFill/>
            </a:ln>
          </p:spPr>
        </p:pic>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3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55305"/>
                                        </p:tgtEl>
                                        <p:attrNameLst>
                                          <p:attrName>style.visibility</p:attrName>
                                        </p:attrNameLst>
                                      </p:cBhvr>
                                      <p:to>
                                        <p:strVal val="visible"/>
                                      </p:to>
                                    </p:set>
                                    <p:animEffect transition="in" filter="wipe(up)">
                                      <p:cBhvr>
                                        <p:cTn id="19" dur="500"/>
                                        <p:tgtEl>
                                          <p:spTgt spid="5530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5306"/>
                                        </p:tgtEl>
                                        <p:attrNameLst>
                                          <p:attrName>style.visibility</p:attrName>
                                        </p:attrNameLst>
                                      </p:cBhvr>
                                      <p:to>
                                        <p:strVal val="visible"/>
                                      </p:to>
                                    </p:set>
                                    <p:animEffect transition="in" filter="wipe(left)">
                                      <p:cBhvr>
                                        <p:cTn id="24" dur="500"/>
                                        <p:tgtEl>
                                          <p:spTgt spid="5530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5307"/>
                                        </p:tgtEl>
                                        <p:attrNameLst>
                                          <p:attrName>style.visibility</p:attrName>
                                        </p:attrNameLst>
                                      </p:cBhvr>
                                      <p:to>
                                        <p:strVal val="visible"/>
                                      </p:to>
                                    </p:set>
                                    <p:animEffect transition="in" filter="wipe(left)">
                                      <p:cBhvr>
                                        <p:cTn id="29" dur="500"/>
                                        <p:tgtEl>
                                          <p:spTgt spid="5530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5308"/>
                                        </p:tgtEl>
                                        <p:attrNameLst>
                                          <p:attrName>style.visibility</p:attrName>
                                        </p:attrNameLst>
                                      </p:cBhvr>
                                      <p:to>
                                        <p:strVal val="visible"/>
                                      </p:to>
                                    </p:set>
                                    <p:animEffect transition="in" filter="wipe(right)">
                                      <p:cBhvr>
                                        <p:cTn id="34" dur="500"/>
                                        <p:tgtEl>
                                          <p:spTgt spid="5530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55309"/>
                                        </p:tgtEl>
                                        <p:attrNameLst>
                                          <p:attrName>style.visibility</p:attrName>
                                        </p:attrNameLst>
                                      </p:cBhvr>
                                      <p:to>
                                        <p:strVal val="visible"/>
                                      </p:to>
                                    </p:set>
                                    <p:animEffect transition="in" filter="wipe(right)">
                                      <p:cBhvr>
                                        <p:cTn id="39" dur="500"/>
                                        <p:tgtEl>
                                          <p:spTgt spid="5530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55310"/>
                                        </p:tgtEl>
                                        <p:attrNameLst>
                                          <p:attrName>style.visibility</p:attrName>
                                        </p:attrNameLst>
                                      </p:cBhvr>
                                      <p:to>
                                        <p:strVal val="visible"/>
                                      </p:to>
                                    </p:set>
                                    <p:animEffect transition="in" filter="wipe(up)">
                                      <p:cBhvr>
                                        <p:cTn id="44" dur="500"/>
                                        <p:tgtEl>
                                          <p:spTgt spid="55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7"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2.36:  </a:t>
            </a:r>
            <a:r>
              <a:rPr sz="2000">
                <a:latin typeface="Times-BoldItalic"/>
              </a:rPr>
              <a:t>Domain name space</a:t>
            </a:r>
            <a:endParaRPr sz="2000">
              <a:solidFill>
                <a:schemeClr val="bg2"/>
              </a:solidFill>
              <a:latin typeface="Times-BoldItalic"/>
            </a:endParaRPr>
          </a:p>
        </p:txBody>
      </p:sp>
      <p:pic>
        <p:nvPicPr>
          <p:cNvPr id="56324" name="Picture 4"/>
          <p:cNvPicPr>
            <a:picLocks noChangeAspect="1"/>
          </p:cNvPicPr>
          <p:nvPr/>
        </p:nvPicPr>
        <p:blipFill>
          <a:blip r:embed="rId1"/>
          <a:stretch>
            <a:fillRect/>
          </a:stretch>
        </p:blipFill>
        <p:spPr>
          <a:xfrm>
            <a:off x="393700" y="2052638"/>
            <a:ext cx="8445500" cy="3281362"/>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wipe(up)">
                                      <p:cBhvr>
                                        <p:cTn id="7" dur="500"/>
                                        <p:tgtEl>
                                          <p:spTgt spid="56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5"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2.37:  </a:t>
            </a:r>
            <a:r>
              <a:rPr sz="2000">
                <a:latin typeface="Times-BoldItalic"/>
              </a:rPr>
              <a:t>Domain names and labels</a:t>
            </a:r>
            <a:endParaRPr sz="2000">
              <a:solidFill>
                <a:schemeClr val="bg2"/>
              </a:solidFill>
              <a:latin typeface="Times-BoldItalic"/>
            </a:endParaRPr>
          </a:p>
        </p:txBody>
      </p:sp>
      <p:pic>
        <p:nvPicPr>
          <p:cNvPr id="57352" name="Picture 8"/>
          <p:cNvPicPr>
            <a:picLocks noChangeAspect="1"/>
          </p:cNvPicPr>
          <p:nvPr/>
        </p:nvPicPr>
        <p:blipFill>
          <a:blip r:embed="rId1"/>
          <a:stretch>
            <a:fillRect/>
          </a:stretch>
        </p:blipFill>
        <p:spPr>
          <a:xfrm>
            <a:off x="304800" y="762000"/>
            <a:ext cx="4359275" cy="5259388"/>
          </a:xfrm>
          <a:prstGeom prst="rect">
            <a:avLst/>
          </a:prstGeom>
          <a:noFill/>
          <a:ln w="9525">
            <a:noFill/>
          </a:ln>
        </p:spPr>
      </p:pic>
      <p:pic>
        <p:nvPicPr>
          <p:cNvPr id="57353" name="Picture 9"/>
          <p:cNvPicPr>
            <a:picLocks noChangeAspect="1"/>
          </p:cNvPicPr>
          <p:nvPr/>
        </p:nvPicPr>
        <p:blipFill>
          <a:blip r:embed="rId2"/>
          <a:stretch>
            <a:fillRect/>
          </a:stretch>
        </p:blipFill>
        <p:spPr>
          <a:xfrm>
            <a:off x="4124325" y="5638800"/>
            <a:ext cx="4333875" cy="755650"/>
          </a:xfrm>
          <a:prstGeom prst="rect">
            <a:avLst/>
          </a:prstGeom>
          <a:noFill/>
          <a:ln w="9525">
            <a:noFill/>
          </a:ln>
        </p:spPr>
      </p:pic>
      <p:pic>
        <p:nvPicPr>
          <p:cNvPr id="57354" name="Picture 10"/>
          <p:cNvPicPr>
            <a:picLocks noChangeAspect="1"/>
          </p:cNvPicPr>
          <p:nvPr/>
        </p:nvPicPr>
        <p:blipFill>
          <a:blip r:embed="rId3"/>
          <a:stretch>
            <a:fillRect/>
          </a:stretch>
        </p:blipFill>
        <p:spPr>
          <a:xfrm>
            <a:off x="4183063" y="4724400"/>
            <a:ext cx="2979737" cy="762000"/>
          </a:xfrm>
          <a:prstGeom prst="rect">
            <a:avLst/>
          </a:prstGeom>
          <a:noFill/>
          <a:ln w="9525">
            <a:noFill/>
          </a:ln>
        </p:spPr>
      </p:pic>
      <p:pic>
        <p:nvPicPr>
          <p:cNvPr id="57355" name="Picture 11"/>
          <p:cNvPicPr>
            <a:picLocks noChangeAspect="1"/>
          </p:cNvPicPr>
          <p:nvPr/>
        </p:nvPicPr>
        <p:blipFill>
          <a:blip r:embed="rId4"/>
          <a:stretch>
            <a:fillRect/>
          </a:stretch>
        </p:blipFill>
        <p:spPr>
          <a:xfrm>
            <a:off x="3843338" y="3810000"/>
            <a:ext cx="2247900" cy="755650"/>
          </a:xfrm>
          <a:prstGeom prst="rect">
            <a:avLst/>
          </a:prstGeom>
          <a:noFill/>
          <a:ln w="9525">
            <a:noFill/>
          </a:ln>
        </p:spPr>
      </p:pic>
      <p:pic>
        <p:nvPicPr>
          <p:cNvPr id="57356" name="Picture 12"/>
          <p:cNvPicPr>
            <a:picLocks noChangeAspect="1"/>
          </p:cNvPicPr>
          <p:nvPr/>
        </p:nvPicPr>
        <p:blipFill>
          <a:blip r:embed="rId5"/>
          <a:stretch>
            <a:fillRect/>
          </a:stretch>
        </p:blipFill>
        <p:spPr>
          <a:xfrm>
            <a:off x="3467100" y="2438400"/>
            <a:ext cx="876300" cy="1035050"/>
          </a:xfrm>
          <a:prstGeom prst="rect">
            <a:avLst/>
          </a:prstGeom>
          <a:noFill/>
          <a:ln w="9525">
            <a:noFill/>
          </a:ln>
        </p:spPr>
      </p:pic>
      <p:pic>
        <p:nvPicPr>
          <p:cNvPr id="57357" name="Picture 13"/>
          <p:cNvPicPr>
            <a:picLocks noChangeAspect="1"/>
          </p:cNvPicPr>
          <p:nvPr/>
        </p:nvPicPr>
        <p:blipFill>
          <a:blip r:embed="rId6"/>
          <a:stretch>
            <a:fillRect/>
          </a:stretch>
        </p:blipFill>
        <p:spPr>
          <a:xfrm>
            <a:off x="3787775" y="4876800"/>
            <a:ext cx="250825" cy="906463"/>
          </a:xfrm>
          <a:prstGeom prst="rect">
            <a:avLst/>
          </a:prstGeom>
          <a:noFill/>
          <a:ln w="9525">
            <a:noFill/>
          </a:ln>
        </p:spPr>
      </p:pic>
      <p:pic>
        <p:nvPicPr>
          <p:cNvPr id="57358" name="Picture 14"/>
          <p:cNvPicPr>
            <a:picLocks noChangeAspect="1"/>
          </p:cNvPicPr>
          <p:nvPr/>
        </p:nvPicPr>
        <p:blipFill>
          <a:blip r:embed="rId7"/>
          <a:stretch>
            <a:fillRect/>
          </a:stretch>
        </p:blipFill>
        <p:spPr>
          <a:xfrm>
            <a:off x="3497263" y="3989388"/>
            <a:ext cx="415925" cy="731837"/>
          </a:xfrm>
          <a:prstGeom prst="rect">
            <a:avLst/>
          </a:prstGeom>
          <a:noFill/>
          <a:ln w="9525">
            <a:noFill/>
          </a:ln>
        </p:spPr>
      </p:pic>
      <p:pic>
        <p:nvPicPr>
          <p:cNvPr id="57359" name="Picture 15"/>
          <p:cNvPicPr>
            <a:picLocks noChangeAspect="1"/>
          </p:cNvPicPr>
          <p:nvPr/>
        </p:nvPicPr>
        <p:blipFill>
          <a:blip r:embed="rId8"/>
          <a:stretch>
            <a:fillRect/>
          </a:stretch>
        </p:blipFill>
        <p:spPr>
          <a:xfrm>
            <a:off x="2971800" y="2590800"/>
            <a:ext cx="473075" cy="1069975"/>
          </a:xfrm>
          <a:prstGeom prst="rect">
            <a:avLst/>
          </a:prstGeom>
          <a:noFill/>
          <a:ln w="9525">
            <a:noFill/>
          </a:ln>
        </p:spPr>
      </p:pic>
      <p:pic>
        <p:nvPicPr>
          <p:cNvPr id="57360" name="Picture 16"/>
          <p:cNvPicPr>
            <a:picLocks noChangeAspect="1"/>
          </p:cNvPicPr>
          <p:nvPr/>
        </p:nvPicPr>
        <p:blipFill>
          <a:blip r:embed="rId9"/>
          <a:stretch>
            <a:fillRect/>
          </a:stretch>
        </p:blipFill>
        <p:spPr>
          <a:xfrm>
            <a:off x="3032125" y="1490663"/>
            <a:ext cx="1509713" cy="1100137"/>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352"/>
                                        </p:tgtEl>
                                        <p:attrNameLst>
                                          <p:attrName>style.visibility</p:attrName>
                                        </p:attrNameLst>
                                      </p:cBhvr>
                                      <p:to>
                                        <p:strVal val="visible"/>
                                      </p:to>
                                    </p:set>
                                    <p:animEffect transition="in" filter="wipe(up)">
                                      <p:cBhvr>
                                        <p:cTn id="7" dur="500"/>
                                        <p:tgtEl>
                                          <p:spTgt spid="5735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7353"/>
                                        </p:tgtEl>
                                        <p:attrNameLst>
                                          <p:attrName>style.visibility</p:attrName>
                                        </p:attrNameLst>
                                      </p:cBhvr>
                                      <p:to>
                                        <p:strVal val="visible"/>
                                      </p:to>
                                    </p:set>
                                    <p:anim calcmode="lin" valueType="num">
                                      <p:cBhvr>
                                        <p:cTn id="12" dur="500" fill="hold"/>
                                        <p:tgtEl>
                                          <p:spTgt spid="57353"/>
                                        </p:tgtEl>
                                        <p:attrNameLst>
                                          <p:attrName>ppt_w</p:attrName>
                                        </p:attrNameLst>
                                      </p:cBhvr>
                                      <p:tavLst>
                                        <p:tav tm="0">
                                          <p:val>
                                            <p:fltVal val="0.000000"/>
                                          </p:val>
                                        </p:tav>
                                        <p:tav tm="100000">
                                          <p:val>
                                            <p:strVal val="#ppt_w"/>
                                          </p:val>
                                        </p:tav>
                                      </p:tavLst>
                                    </p:anim>
                                    <p:anim calcmode="lin" valueType="num">
                                      <p:cBhvr>
                                        <p:cTn id="13" dur="500" fill="hold"/>
                                        <p:tgtEl>
                                          <p:spTgt spid="57353"/>
                                        </p:tgtEl>
                                        <p:attrNameLst>
                                          <p:attrName>ppt_h</p:attrName>
                                        </p:attrNameLst>
                                      </p:cBhvr>
                                      <p:tavLst>
                                        <p:tav tm="0">
                                          <p:val>
                                            <p:fltVal val="0.000000"/>
                                          </p:val>
                                        </p:tav>
                                        <p:tav tm="100000">
                                          <p:val>
                                            <p:strVal val="#ppt_h"/>
                                          </p:val>
                                        </p:tav>
                                      </p:tavLst>
                                    </p:anim>
                                    <p:animEffect transition="in" filter="fade">
                                      <p:cBhvr>
                                        <p:cTn id="14" dur="500"/>
                                        <p:tgtEl>
                                          <p:spTgt spid="5735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7357"/>
                                        </p:tgtEl>
                                        <p:attrNameLst>
                                          <p:attrName>style.visibility</p:attrName>
                                        </p:attrNameLst>
                                      </p:cBhvr>
                                      <p:to>
                                        <p:strVal val="visible"/>
                                      </p:to>
                                    </p:set>
                                    <p:animEffect transition="in" filter="wipe(down)">
                                      <p:cBhvr>
                                        <p:cTn id="19" dur="500"/>
                                        <p:tgtEl>
                                          <p:spTgt spid="5735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57354"/>
                                        </p:tgtEl>
                                        <p:attrNameLst>
                                          <p:attrName>style.visibility</p:attrName>
                                        </p:attrNameLst>
                                      </p:cBhvr>
                                      <p:to>
                                        <p:strVal val="visible"/>
                                      </p:to>
                                    </p:set>
                                    <p:anim calcmode="lin" valueType="num">
                                      <p:cBhvr>
                                        <p:cTn id="24" dur="500" fill="hold"/>
                                        <p:tgtEl>
                                          <p:spTgt spid="57354"/>
                                        </p:tgtEl>
                                        <p:attrNameLst>
                                          <p:attrName>ppt_w</p:attrName>
                                        </p:attrNameLst>
                                      </p:cBhvr>
                                      <p:tavLst>
                                        <p:tav tm="0">
                                          <p:val>
                                            <p:fltVal val="0.000000"/>
                                          </p:val>
                                        </p:tav>
                                        <p:tav tm="100000">
                                          <p:val>
                                            <p:strVal val="#ppt_w"/>
                                          </p:val>
                                        </p:tav>
                                      </p:tavLst>
                                    </p:anim>
                                    <p:anim calcmode="lin" valueType="num">
                                      <p:cBhvr>
                                        <p:cTn id="25" dur="500" fill="hold"/>
                                        <p:tgtEl>
                                          <p:spTgt spid="57354"/>
                                        </p:tgtEl>
                                        <p:attrNameLst>
                                          <p:attrName>ppt_h</p:attrName>
                                        </p:attrNameLst>
                                      </p:cBhvr>
                                      <p:tavLst>
                                        <p:tav tm="0">
                                          <p:val>
                                            <p:fltVal val="0.000000"/>
                                          </p:val>
                                        </p:tav>
                                        <p:tav tm="100000">
                                          <p:val>
                                            <p:strVal val="#ppt_h"/>
                                          </p:val>
                                        </p:tav>
                                      </p:tavLst>
                                    </p:anim>
                                    <p:animEffect transition="in" filter="fade">
                                      <p:cBhvr>
                                        <p:cTn id="26" dur="500"/>
                                        <p:tgtEl>
                                          <p:spTgt spid="5735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7358"/>
                                        </p:tgtEl>
                                        <p:attrNameLst>
                                          <p:attrName>style.visibility</p:attrName>
                                        </p:attrNameLst>
                                      </p:cBhvr>
                                      <p:to>
                                        <p:strVal val="visible"/>
                                      </p:to>
                                    </p:set>
                                    <p:animEffect transition="in" filter="wipe(down)">
                                      <p:cBhvr>
                                        <p:cTn id="31" dur="500"/>
                                        <p:tgtEl>
                                          <p:spTgt spid="57358"/>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57355"/>
                                        </p:tgtEl>
                                        <p:attrNameLst>
                                          <p:attrName>style.visibility</p:attrName>
                                        </p:attrNameLst>
                                      </p:cBhvr>
                                      <p:to>
                                        <p:strVal val="visible"/>
                                      </p:to>
                                    </p:set>
                                    <p:anim calcmode="lin" valueType="num">
                                      <p:cBhvr>
                                        <p:cTn id="36" dur="500" fill="hold"/>
                                        <p:tgtEl>
                                          <p:spTgt spid="57355"/>
                                        </p:tgtEl>
                                        <p:attrNameLst>
                                          <p:attrName>ppt_w</p:attrName>
                                        </p:attrNameLst>
                                      </p:cBhvr>
                                      <p:tavLst>
                                        <p:tav tm="0">
                                          <p:val>
                                            <p:fltVal val="0.000000"/>
                                          </p:val>
                                        </p:tav>
                                        <p:tav tm="100000">
                                          <p:val>
                                            <p:strVal val="#ppt_w"/>
                                          </p:val>
                                        </p:tav>
                                      </p:tavLst>
                                    </p:anim>
                                    <p:anim calcmode="lin" valueType="num">
                                      <p:cBhvr>
                                        <p:cTn id="37" dur="500" fill="hold"/>
                                        <p:tgtEl>
                                          <p:spTgt spid="57355"/>
                                        </p:tgtEl>
                                        <p:attrNameLst>
                                          <p:attrName>ppt_h</p:attrName>
                                        </p:attrNameLst>
                                      </p:cBhvr>
                                      <p:tavLst>
                                        <p:tav tm="0">
                                          <p:val>
                                            <p:fltVal val="0.000000"/>
                                          </p:val>
                                        </p:tav>
                                        <p:tav tm="100000">
                                          <p:val>
                                            <p:strVal val="#ppt_h"/>
                                          </p:val>
                                        </p:tav>
                                      </p:tavLst>
                                    </p:anim>
                                    <p:animEffect transition="in" filter="fade">
                                      <p:cBhvr>
                                        <p:cTn id="38" dur="500"/>
                                        <p:tgtEl>
                                          <p:spTgt spid="5735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7359"/>
                                        </p:tgtEl>
                                        <p:attrNameLst>
                                          <p:attrName>style.visibility</p:attrName>
                                        </p:attrNameLst>
                                      </p:cBhvr>
                                      <p:to>
                                        <p:strVal val="visible"/>
                                      </p:to>
                                    </p:set>
                                    <p:animEffect transition="in" filter="wipe(down)">
                                      <p:cBhvr>
                                        <p:cTn id="43" dur="500"/>
                                        <p:tgtEl>
                                          <p:spTgt spid="57359"/>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57356"/>
                                        </p:tgtEl>
                                        <p:attrNameLst>
                                          <p:attrName>style.visibility</p:attrName>
                                        </p:attrNameLst>
                                      </p:cBhvr>
                                      <p:to>
                                        <p:strVal val="visible"/>
                                      </p:to>
                                    </p:set>
                                    <p:anim calcmode="lin" valueType="num">
                                      <p:cBhvr>
                                        <p:cTn id="48" dur="500" fill="hold"/>
                                        <p:tgtEl>
                                          <p:spTgt spid="57356"/>
                                        </p:tgtEl>
                                        <p:attrNameLst>
                                          <p:attrName>ppt_w</p:attrName>
                                        </p:attrNameLst>
                                      </p:cBhvr>
                                      <p:tavLst>
                                        <p:tav tm="0">
                                          <p:val>
                                            <p:fltVal val="0.000000"/>
                                          </p:val>
                                        </p:tav>
                                        <p:tav tm="100000">
                                          <p:val>
                                            <p:strVal val="#ppt_w"/>
                                          </p:val>
                                        </p:tav>
                                      </p:tavLst>
                                    </p:anim>
                                    <p:anim calcmode="lin" valueType="num">
                                      <p:cBhvr>
                                        <p:cTn id="49" dur="500" fill="hold"/>
                                        <p:tgtEl>
                                          <p:spTgt spid="57356"/>
                                        </p:tgtEl>
                                        <p:attrNameLst>
                                          <p:attrName>ppt_h</p:attrName>
                                        </p:attrNameLst>
                                      </p:cBhvr>
                                      <p:tavLst>
                                        <p:tav tm="0">
                                          <p:val>
                                            <p:fltVal val="0.000000"/>
                                          </p:val>
                                        </p:tav>
                                        <p:tav tm="100000">
                                          <p:val>
                                            <p:strVal val="#ppt_h"/>
                                          </p:val>
                                        </p:tav>
                                      </p:tavLst>
                                    </p:anim>
                                    <p:animEffect transition="in" filter="fade">
                                      <p:cBhvr>
                                        <p:cTn id="50" dur="500"/>
                                        <p:tgtEl>
                                          <p:spTgt spid="5735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57360"/>
                                        </p:tgtEl>
                                        <p:attrNameLst>
                                          <p:attrName>style.visibility</p:attrName>
                                        </p:attrNameLst>
                                      </p:cBhvr>
                                      <p:to>
                                        <p:strVal val="visible"/>
                                      </p:to>
                                    </p:set>
                                    <p:animEffect transition="in" filter="wipe(down)">
                                      <p:cBhvr>
                                        <p:cTn id="55" dur="500"/>
                                        <p:tgtEl>
                                          <p:spTgt spid="57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3"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2.38:  </a:t>
            </a:r>
            <a:r>
              <a:rPr sz="2000">
                <a:latin typeface="Times-BoldItalic"/>
              </a:rPr>
              <a:t>Domains</a:t>
            </a:r>
            <a:endParaRPr sz="2000">
              <a:solidFill>
                <a:schemeClr val="bg2"/>
              </a:solidFill>
              <a:latin typeface="Times-BoldItalic"/>
            </a:endParaRPr>
          </a:p>
        </p:txBody>
      </p:sp>
      <p:pic>
        <p:nvPicPr>
          <p:cNvPr id="58373" name="Picture 5"/>
          <p:cNvPicPr>
            <a:picLocks noChangeAspect="1"/>
          </p:cNvPicPr>
          <p:nvPr/>
        </p:nvPicPr>
        <p:blipFill>
          <a:blip r:embed="rId1"/>
          <a:stretch>
            <a:fillRect/>
          </a:stretch>
        </p:blipFill>
        <p:spPr>
          <a:xfrm>
            <a:off x="5334000" y="833438"/>
            <a:ext cx="800100" cy="952500"/>
          </a:xfrm>
          <a:prstGeom prst="rect">
            <a:avLst/>
          </a:prstGeom>
          <a:noFill/>
          <a:ln w="9525">
            <a:noFill/>
          </a:ln>
        </p:spPr>
      </p:pic>
      <p:pic>
        <p:nvPicPr>
          <p:cNvPr id="58375" name="Picture 7"/>
          <p:cNvPicPr>
            <a:picLocks noChangeAspect="1"/>
          </p:cNvPicPr>
          <p:nvPr/>
        </p:nvPicPr>
        <p:blipFill>
          <a:blip r:embed="rId2"/>
          <a:stretch>
            <a:fillRect/>
          </a:stretch>
        </p:blipFill>
        <p:spPr>
          <a:xfrm>
            <a:off x="152400" y="1447800"/>
            <a:ext cx="5346700" cy="3492500"/>
          </a:xfrm>
          <a:prstGeom prst="rect">
            <a:avLst/>
          </a:prstGeom>
          <a:noFill/>
          <a:ln w="9525">
            <a:noFill/>
          </a:ln>
        </p:spPr>
      </p:pic>
      <p:pic>
        <p:nvPicPr>
          <p:cNvPr id="58376" name="Picture 8"/>
          <p:cNvPicPr>
            <a:picLocks noChangeAspect="1"/>
          </p:cNvPicPr>
          <p:nvPr/>
        </p:nvPicPr>
        <p:blipFill>
          <a:blip r:embed="rId3"/>
          <a:stretch>
            <a:fillRect/>
          </a:stretch>
        </p:blipFill>
        <p:spPr>
          <a:xfrm>
            <a:off x="4495800" y="1781175"/>
            <a:ext cx="3505200" cy="2943225"/>
          </a:xfrm>
          <a:prstGeom prst="rect">
            <a:avLst/>
          </a:prstGeom>
          <a:noFill/>
          <a:ln w="9525">
            <a:noFill/>
          </a:ln>
        </p:spPr>
      </p:pic>
      <p:pic>
        <p:nvPicPr>
          <p:cNvPr id="58377" name="Picture 9"/>
          <p:cNvPicPr>
            <a:picLocks noChangeAspect="1"/>
          </p:cNvPicPr>
          <p:nvPr/>
        </p:nvPicPr>
        <p:blipFill>
          <a:blip r:embed="rId4"/>
          <a:stretch>
            <a:fillRect/>
          </a:stretch>
        </p:blipFill>
        <p:spPr>
          <a:xfrm>
            <a:off x="5924550" y="1557338"/>
            <a:ext cx="1238250" cy="652462"/>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8373"/>
                                        </p:tgtEl>
                                        <p:attrNameLst>
                                          <p:attrName>style.visibility</p:attrName>
                                        </p:attrNameLst>
                                      </p:cBhvr>
                                      <p:to>
                                        <p:strVal val="visible"/>
                                      </p:to>
                                    </p:set>
                                    <p:anim calcmode="lin" valueType="num">
                                      <p:cBhvr>
                                        <p:cTn id="7" dur="500" fill="hold"/>
                                        <p:tgtEl>
                                          <p:spTgt spid="58373"/>
                                        </p:tgtEl>
                                        <p:attrNameLst>
                                          <p:attrName>ppt_w</p:attrName>
                                        </p:attrNameLst>
                                      </p:cBhvr>
                                      <p:tavLst>
                                        <p:tav tm="0">
                                          <p:val>
                                            <p:fltVal val="0.000000"/>
                                          </p:val>
                                        </p:tav>
                                        <p:tav tm="100000">
                                          <p:val>
                                            <p:strVal val="#ppt_w"/>
                                          </p:val>
                                        </p:tav>
                                      </p:tavLst>
                                    </p:anim>
                                    <p:anim calcmode="lin" valueType="num">
                                      <p:cBhvr>
                                        <p:cTn id="8" dur="500" fill="hold"/>
                                        <p:tgtEl>
                                          <p:spTgt spid="58373"/>
                                        </p:tgtEl>
                                        <p:attrNameLst>
                                          <p:attrName>ppt_h</p:attrName>
                                        </p:attrNameLst>
                                      </p:cBhvr>
                                      <p:tavLst>
                                        <p:tav tm="0">
                                          <p:val>
                                            <p:fltVal val="0.000000"/>
                                          </p:val>
                                        </p:tav>
                                        <p:tav tm="100000">
                                          <p:val>
                                            <p:strVal val="#ppt_h"/>
                                          </p:val>
                                        </p:tav>
                                      </p:tavLst>
                                    </p:anim>
                                    <p:animEffect transition="in" filter="fade">
                                      <p:cBhvr>
                                        <p:cTn id="9" dur="500"/>
                                        <p:tgtEl>
                                          <p:spTgt spid="5837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58375"/>
                                        </p:tgtEl>
                                        <p:attrNameLst>
                                          <p:attrName>style.visibility</p:attrName>
                                        </p:attrNameLst>
                                      </p:cBhvr>
                                      <p:to>
                                        <p:strVal val="visible"/>
                                      </p:to>
                                    </p:set>
                                    <p:animEffect transition="in" filter="wipe(up)">
                                      <p:cBhvr>
                                        <p:cTn id="14" dur="500"/>
                                        <p:tgtEl>
                                          <p:spTgt spid="5837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58376"/>
                                        </p:tgtEl>
                                        <p:attrNameLst>
                                          <p:attrName>style.visibility</p:attrName>
                                        </p:attrNameLst>
                                      </p:cBhvr>
                                      <p:to>
                                        <p:strVal val="visible"/>
                                      </p:to>
                                    </p:set>
                                    <p:animEffect transition="in" filter="wipe(up)">
                                      <p:cBhvr>
                                        <p:cTn id="19" dur="500"/>
                                        <p:tgtEl>
                                          <p:spTgt spid="5837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8377"/>
                                        </p:tgtEl>
                                        <p:attrNameLst>
                                          <p:attrName>style.visibility</p:attrName>
                                        </p:attrNameLst>
                                      </p:cBhvr>
                                      <p:to>
                                        <p:strVal val="visible"/>
                                      </p:to>
                                    </p:set>
                                    <p:animEffect transition="in" filter="wipe(up)">
                                      <p:cBhvr>
                                        <p:cTn id="24" dur="500"/>
                                        <p:tgtEl>
                                          <p:spTgt spid="58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1"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2.39:  </a:t>
            </a:r>
            <a:r>
              <a:rPr sz="2000">
                <a:latin typeface="Times-BoldItalic"/>
              </a:rPr>
              <a:t>Hierarchy of name servers</a:t>
            </a:r>
            <a:endParaRPr sz="2000">
              <a:solidFill>
                <a:schemeClr val="bg2"/>
              </a:solidFill>
              <a:latin typeface="Times-BoldItalic"/>
            </a:endParaRPr>
          </a:p>
        </p:txBody>
      </p:sp>
      <p:pic>
        <p:nvPicPr>
          <p:cNvPr id="220162" name="Picture 4"/>
          <p:cNvPicPr>
            <a:picLocks noChangeAspect="1"/>
          </p:cNvPicPr>
          <p:nvPr/>
        </p:nvPicPr>
        <p:blipFill>
          <a:blip r:embed="rId1"/>
          <a:stretch>
            <a:fillRect/>
          </a:stretch>
        </p:blipFill>
        <p:spPr>
          <a:xfrm>
            <a:off x="803275" y="2590800"/>
            <a:ext cx="7502525" cy="224155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09"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2.40:  </a:t>
            </a:r>
            <a:r>
              <a:rPr sz="2000">
                <a:latin typeface="Times-BoldItalic"/>
              </a:rPr>
              <a:t>Zone</a:t>
            </a:r>
            <a:endParaRPr sz="2000">
              <a:solidFill>
                <a:schemeClr val="bg2"/>
              </a:solidFill>
              <a:latin typeface="Times-BoldItalic"/>
            </a:endParaRPr>
          </a:p>
        </p:txBody>
      </p:sp>
      <p:pic>
        <p:nvPicPr>
          <p:cNvPr id="98308" name="Picture 4"/>
          <p:cNvPicPr>
            <a:picLocks noChangeAspect="1"/>
          </p:cNvPicPr>
          <p:nvPr/>
        </p:nvPicPr>
        <p:blipFill>
          <a:blip r:embed="rId1"/>
          <a:stretch>
            <a:fillRect/>
          </a:stretch>
        </p:blipFill>
        <p:spPr>
          <a:xfrm>
            <a:off x="892175" y="1477963"/>
            <a:ext cx="6804025" cy="3932237"/>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animEffect transition="in" filter="wipe(up)">
                                      <p:cBhvr>
                                        <p:cTn id="7"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7"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2.41:  </a:t>
            </a:r>
            <a:r>
              <a:rPr sz="2000">
                <a:latin typeface="Times-BoldItalic"/>
              </a:rPr>
              <a:t>Generic domains</a:t>
            </a:r>
            <a:endParaRPr sz="2000">
              <a:solidFill>
                <a:schemeClr val="bg2"/>
              </a:solidFill>
              <a:latin typeface="Times-BoldItalic"/>
            </a:endParaRPr>
          </a:p>
        </p:txBody>
      </p:sp>
      <p:pic>
        <p:nvPicPr>
          <p:cNvPr id="61444" name="Picture 4"/>
          <p:cNvPicPr>
            <a:picLocks noChangeAspect="1"/>
          </p:cNvPicPr>
          <p:nvPr/>
        </p:nvPicPr>
        <p:blipFill>
          <a:blip r:embed="rId1"/>
          <a:stretch>
            <a:fillRect/>
          </a:stretch>
        </p:blipFill>
        <p:spPr>
          <a:xfrm>
            <a:off x="381000" y="1981200"/>
            <a:ext cx="8462963" cy="3440113"/>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wipe(up)">
                                      <p:cBhvr>
                                        <p:cTn id="7" dur="25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8382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2.12</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Generic domain labels</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6" name="Group 11"/>
          <p:cNvGrpSpPr/>
          <p:nvPr/>
        </p:nvGrpSpPr>
        <p:grpSpPr bwMode="auto">
          <a:xfrm>
            <a:off x="3941" y="0"/>
            <a:ext cx="685800" cy="533400"/>
            <a:chOff x="144" y="144"/>
            <a:chExt cx="432" cy="336"/>
          </a:xfrm>
          <a:solidFill>
            <a:srgbClr val="3366FF"/>
          </a:solidFill>
        </p:grpSpPr>
        <p:grpSp>
          <p:nvGrpSpPr>
            <p:cNvPr id="7" name="Group 12"/>
            <p:cNvGrpSpPr/>
            <p:nvPr/>
          </p:nvGrpSpPr>
          <p:grpSpPr bwMode="auto">
            <a:xfrm>
              <a:off x="144" y="256"/>
              <a:ext cx="432" cy="112"/>
              <a:chOff x="288" y="256"/>
              <a:chExt cx="432" cy="112"/>
            </a:xfrm>
            <a:grpFill/>
          </p:grpSpPr>
          <p:sp>
            <p:nvSpPr>
              <p:cNvPr id="17"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8"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9"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16"/>
            <p:cNvGrpSpPr/>
            <p:nvPr/>
          </p:nvGrpSpPr>
          <p:grpSpPr bwMode="auto">
            <a:xfrm>
              <a:off x="144" y="144"/>
              <a:ext cx="432" cy="336"/>
              <a:chOff x="144" y="144"/>
              <a:chExt cx="432" cy="336"/>
            </a:xfrm>
            <a:grpFill/>
          </p:grpSpPr>
          <p:grpSp>
            <p:nvGrpSpPr>
              <p:cNvPr id="9" name="Group 17"/>
              <p:cNvGrpSpPr/>
              <p:nvPr/>
            </p:nvGrpSpPr>
            <p:grpSpPr bwMode="auto">
              <a:xfrm>
                <a:off x="144" y="144"/>
                <a:ext cx="432" cy="112"/>
                <a:chOff x="288" y="256"/>
                <a:chExt cx="432" cy="112"/>
              </a:xfrm>
              <a:grpFill/>
            </p:grpSpPr>
            <p:sp>
              <p:nvSpPr>
                <p:cNvPr id="14"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5"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10" name="Group 21"/>
              <p:cNvGrpSpPr/>
              <p:nvPr/>
            </p:nvGrpSpPr>
            <p:grpSpPr bwMode="auto">
              <a:xfrm>
                <a:off x="144" y="368"/>
                <a:ext cx="432" cy="112"/>
                <a:chOff x="288" y="256"/>
                <a:chExt cx="432" cy="112"/>
              </a:xfrm>
              <a:grpFill/>
            </p:grpSpPr>
            <p:sp>
              <p:nvSpPr>
                <p:cNvPr id="11"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2"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226307" name="Group 2"/>
          <p:cNvGrpSpPr/>
          <p:nvPr/>
        </p:nvGrpSpPr>
        <p:grpSpPr>
          <a:xfrm>
            <a:off x="457200" y="1828800"/>
            <a:ext cx="8229600" cy="2281238"/>
            <a:chOff x="457825" y="1828800"/>
            <a:chExt cx="8228975" cy="2281393"/>
          </a:xfrm>
        </p:grpSpPr>
        <p:grpSp>
          <p:nvGrpSpPr>
            <p:cNvPr id="226308" name="Group 1"/>
            <p:cNvGrpSpPr/>
            <p:nvPr/>
          </p:nvGrpSpPr>
          <p:grpSpPr>
            <a:xfrm>
              <a:off x="457825" y="1828800"/>
              <a:ext cx="8228975" cy="2281393"/>
              <a:chOff x="340659" y="1219200"/>
              <a:chExt cx="8228975" cy="2281393"/>
            </a:xfrm>
          </p:grpSpPr>
          <p:pic>
            <p:nvPicPr>
              <p:cNvPr id="226310" name="Picture 6"/>
              <p:cNvPicPr>
                <a:picLocks noChangeAspect="1"/>
              </p:cNvPicPr>
              <p:nvPr/>
            </p:nvPicPr>
            <p:blipFill>
              <a:blip r:embed="rId1"/>
              <a:stretch>
                <a:fillRect/>
              </a:stretch>
            </p:blipFill>
            <p:spPr>
              <a:xfrm>
                <a:off x="340659" y="1219200"/>
                <a:ext cx="8210550" cy="1450975"/>
              </a:xfrm>
              <a:prstGeom prst="rect">
                <a:avLst/>
              </a:prstGeom>
              <a:noFill/>
              <a:ln w="9525">
                <a:noFill/>
              </a:ln>
            </p:spPr>
          </p:pic>
          <p:pic>
            <p:nvPicPr>
              <p:cNvPr id="226311" name="Picture 4"/>
              <p:cNvPicPr>
                <a:picLocks noChangeAspect="1"/>
              </p:cNvPicPr>
              <p:nvPr/>
            </p:nvPicPr>
            <p:blipFill>
              <a:blip r:embed="rId2"/>
              <a:stretch>
                <a:fillRect/>
              </a:stretch>
            </p:blipFill>
            <p:spPr>
              <a:xfrm>
                <a:off x="381000" y="2590800"/>
                <a:ext cx="8188634" cy="909793"/>
              </a:xfrm>
              <a:prstGeom prst="rect">
                <a:avLst/>
              </a:prstGeom>
              <a:noFill/>
              <a:ln w="9525">
                <a:noFill/>
              </a:ln>
            </p:spPr>
          </p:pic>
        </p:grpSp>
        <p:sp>
          <p:nvSpPr>
            <p:cNvPr id="226309" name="Rectangle 19"/>
            <p:cNvSpPr/>
            <p:nvPr/>
          </p:nvSpPr>
          <p:spPr>
            <a:xfrm>
              <a:off x="461140" y="1828801"/>
              <a:ext cx="8155809" cy="2281392"/>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a:latin typeface="Tahoma" panose="020B0604030504040204" pitchFamily="34" charset="0"/>
            </a:endParaRPr>
          </a:p>
        </p:txBody>
      </p:sp>
      <p:sp>
        <p:nvSpPr>
          <p:cNvPr id="4198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41987"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a:latin typeface="Tahoma" panose="020B0604030504040204" pitchFamily="34" charset="0"/>
            </a:endParaRPr>
          </a:p>
        </p:txBody>
      </p:sp>
      <p:sp>
        <p:nvSpPr>
          <p:cNvPr id="4198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4198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a:latin typeface="Tahoma" panose="020B0604030504040204" pitchFamily="34" charset="0"/>
            </a:endParaRPr>
          </a:p>
        </p:txBody>
      </p:sp>
      <p:sp>
        <p:nvSpPr>
          <p:cNvPr id="41990"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a:latin typeface="Tahoma" panose="020B0604030504040204" pitchFamily="34" charset="0"/>
            </a:endParaRPr>
          </a:p>
        </p:txBody>
      </p:sp>
      <p:sp>
        <p:nvSpPr>
          <p:cNvPr id="4199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41992" name="Text Box 9"/>
          <p:cNvSpPr txBox="1"/>
          <p:nvPr/>
        </p:nvSpPr>
        <p:spPr>
          <a:xfrm>
            <a:off x="1143000" y="0"/>
            <a:ext cx="6772275"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2.1.2  Application-Layer Paradigm</a:t>
            </a:r>
            <a:endParaRPr sz="3600">
              <a:solidFill>
                <a:srgbClr val="FF0000"/>
              </a:solidFill>
              <a:latin typeface="Times New Roman" panose="02020603050405020304" pitchFamily="18" charset="0"/>
            </a:endParaRPr>
          </a:p>
        </p:txBody>
      </p:sp>
      <p:sp>
        <p:nvSpPr>
          <p:cNvPr id="6155" name="Rectangle 10"/>
          <p:cNvSpPr>
            <a:spLocks noChangeArrowheads="1"/>
          </p:cNvSpPr>
          <p:nvPr/>
        </p:nvSpPr>
        <p:spPr bwMode="auto">
          <a:xfrm>
            <a:off x="381000" y="1293813"/>
            <a:ext cx="7924800" cy="5262563"/>
          </a:xfrm>
          <a:prstGeom prst="rect">
            <a:avLst/>
          </a:prstGeom>
          <a:solidFill>
            <a:schemeClr val="bg1"/>
          </a:solidFill>
          <a:ln w="9525">
            <a:noFill/>
            <a:miter lim="800000"/>
          </a:ln>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It should be clear that to use the Internet we need two application programs to interact with each other: one running on a computer somewhere in the world, the other running on another computer somewhere else in the world. The two programs need to send messages to each other through the Internet infrastructure. However, we have not discussed what the relationship should be between these programs. Should both application programs be able to request services and provide services, or should the application programs just do one or the other? </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553200"/>
            <a:ext cx="228600" cy="228600"/>
          </a:xfrm>
          <a:prstGeom prst="rect">
            <a:avLst/>
          </a:prstGeom>
          <a:noFill/>
        </p:spPr>
        <p:txBody>
          <a:bodyPr vert="horz" lIns="0" rIns="0" anchor="b"/>
          <a:p>
            <a:pPr algn="r"/>
            <a:r>
              <a:rPr sz="1200">
                <a:solidFill>
                  <a:srgbClr val="000000"/>
                </a:solidFill>
                <a:latin typeface="Baby Kruffy"/>
              </a:rPr>
              <a:t>2.</a:t>
            </a:r>
            <a:fld id="{9A0DB2DC-4C9A-4742-B13C-FB6460FD3503}" type="slidenum">
              <a:rPr lang="en-US" sz="1200">
                <a:solidFill>
                  <a:srgbClr val="000000"/>
                </a:solidFill>
                <a:latin typeface="Baby Kruffy"/>
              </a:rPr>
            </a:fld>
            <a:endParaRPr lang="en-US" sz="1200">
              <a:solidFill>
                <a:srgbClr val="000000"/>
              </a:solidFill>
              <a:latin typeface="Baby Kruffy"/>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3"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2.42:  </a:t>
            </a:r>
            <a:r>
              <a:rPr sz="2000">
                <a:latin typeface="Times-BoldItalic"/>
              </a:rPr>
              <a:t>Country domains</a:t>
            </a:r>
            <a:endParaRPr sz="2000">
              <a:solidFill>
                <a:schemeClr val="bg2"/>
              </a:solidFill>
              <a:latin typeface="Times-BoldItalic"/>
            </a:endParaRPr>
          </a:p>
        </p:txBody>
      </p:sp>
      <p:pic>
        <p:nvPicPr>
          <p:cNvPr id="62468" name="Picture 4"/>
          <p:cNvPicPr>
            <a:picLocks noChangeAspect="1"/>
          </p:cNvPicPr>
          <p:nvPr/>
        </p:nvPicPr>
        <p:blipFill>
          <a:blip r:embed="rId1"/>
          <a:stretch>
            <a:fillRect/>
          </a:stretch>
        </p:blipFill>
        <p:spPr>
          <a:xfrm>
            <a:off x="947738" y="1828800"/>
            <a:ext cx="7129462" cy="3608388"/>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Effect transition="in" filter="wipe(up)">
                                      <p:cBhvr>
                                        <p:cTn id="7" dur="20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1"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2.43:  </a:t>
            </a:r>
            <a:r>
              <a:rPr sz="2000">
                <a:latin typeface="Times-BoldItalic"/>
              </a:rPr>
              <a:t>Recursive resolution</a:t>
            </a:r>
            <a:endParaRPr sz="2000">
              <a:solidFill>
                <a:schemeClr val="bg2"/>
              </a:solidFill>
              <a:latin typeface="Times-BoldItalic"/>
            </a:endParaRPr>
          </a:p>
        </p:txBody>
      </p:sp>
      <p:pic>
        <p:nvPicPr>
          <p:cNvPr id="63493" name="Picture 5"/>
          <p:cNvPicPr>
            <a:picLocks noChangeAspect="1"/>
          </p:cNvPicPr>
          <p:nvPr/>
        </p:nvPicPr>
        <p:blipFill>
          <a:blip r:embed="rId1"/>
          <a:stretch>
            <a:fillRect/>
          </a:stretch>
        </p:blipFill>
        <p:spPr>
          <a:xfrm>
            <a:off x="381000" y="2722563"/>
            <a:ext cx="2330450" cy="1693862"/>
          </a:xfrm>
          <a:prstGeom prst="rect">
            <a:avLst/>
          </a:prstGeom>
          <a:noFill/>
          <a:ln w="9525">
            <a:noFill/>
          </a:ln>
        </p:spPr>
      </p:pic>
      <p:pic>
        <p:nvPicPr>
          <p:cNvPr id="63494" name="Picture 6"/>
          <p:cNvPicPr>
            <a:picLocks noChangeAspect="1"/>
          </p:cNvPicPr>
          <p:nvPr/>
        </p:nvPicPr>
        <p:blipFill>
          <a:blip r:embed="rId2"/>
          <a:stretch>
            <a:fillRect/>
          </a:stretch>
        </p:blipFill>
        <p:spPr>
          <a:xfrm>
            <a:off x="3733800" y="1408113"/>
            <a:ext cx="506413" cy="1106487"/>
          </a:xfrm>
          <a:prstGeom prst="rect">
            <a:avLst/>
          </a:prstGeom>
          <a:noFill/>
          <a:ln w="9525">
            <a:noFill/>
          </a:ln>
        </p:spPr>
      </p:pic>
      <p:pic>
        <p:nvPicPr>
          <p:cNvPr id="63495" name="Picture 7"/>
          <p:cNvPicPr>
            <a:picLocks noChangeAspect="1"/>
          </p:cNvPicPr>
          <p:nvPr/>
        </p:nvPicPr>
        <p:blipFill>
          <a:blip r:embed="rId3"/>
          <a:stretch>
            <a:fillRect/>
          </a:stretch>
        </p:blipFill>
        <p:spPr>
          <a:xfrm>
            <a:off x="5022850" y="3297238"/>
            <a:ext cx="920750" cy="889000"/>
          </a:xfrm>
          <a:prstGeom prst="rect">
            <a:avLst/>
          </a:prstGeom>
          <a:noFill/>
          <a:ln w="9525">
            <a:noFill/>
          </a:ln>
        </p:spPr>
      </p:pic>
      <p:pic>
        <p:nvPicPr>
          <p:cNvPr id="63496" name="Picture 8"/>
          <p:cNvPicPr>
            <a:picLocks noChangeAspect="1"/>
          </p:cNvPicPr>
          <p:nvPr/>
        </p:nvPicPr>
        <p:blipFill>
          <a:blip r:embed="rId4"/>
          <a:stretch>
            <a:fillRect/>
          </a:stretch>
        </p:blipFill>
        <p:spPr>
          <a:xfrm>
            <a:off x="6400800" y="2708275"/>
            <a:ext cx="2579688" cy="1708150"/>
          </a:xfrm>
          <a:prstGeom prst="rect">
            <a:avLst/>
          </a:prstGeom>
          <a:noFill/>
          <a:ln w="9525">
            <a:noFill/>
          </a:ln>
        </p:spPr>
      </p:pic>
      <p:pic>
        <p:nvPicPr>
          <p:cNvPr id="63497" name="Picture 9"/>
          <p:cNvPicPr>
            <a:picLocks noChangeAspect="1"/>
          </p:cNvPicPr>
          <p:nvPr/>
        </p:nvPicPr>
        <p:blipFill>
          <a:blip r:embed="rId5"/>
          <a:stretch>
            <a:fillRect/>
          </a:stretch>
        </p:blipFill>
        <p:spPr>
          <a:xfrm>
            <a:off x="990600" y="3446463"/>
            <a:ext cx="860425" cy="231775"/>
          </a:xfrm>
          <a:prstGeom prst="rect">
            <a:avLst/>
          </a:prstGeom>
          <a:noFill/>
          <a:ln w="9525">
            <a:noFill/>
          </a:ln>
        </p:spPr>
      </p:pic>
      <p:pic>
        <p:nvPicPr>
          <p:cNvPr id="63499" name="Picture 11"/>
          <p:cNvPicPr>
            <a:picLocks noChangeAspect="1"/>
          </p:cNvPicPr>
          <p:nvPr/>
        </p:nvPicPr>
        <p:blipFill>
          <a:blip r:embed="rId6"/>
          <a:stretch>
            <a:fillRect/>
          </a:stretch>
        </p:blipFill>
        <p:spPr>
          <a:xfrm>
            <a:off x="990600" y="3752850"/>
            <a:ext cx="827088" cy="231775"/>
          </a:xfrm>
          <a:prstGeom prst="rect">
            <a:avLst/>
          </a:prstGeom>
          <a:noFill/>
          <a:ln w="9525">
            <a:noFill/>
          </a:ln>
        </p:spPr>
      </p:pic>
      <p:pic>
        <p:nvPicPr>
          <p:cNvPr id="63501" name="Picture 13"/>
          <p:cNvPicPr>
            <a:picLocks noChangeAspect="1"/>
          </p:cNvPicPr>
          <p:nvPr/>
        </p:nvPicPr>
        <p:blipFill>
          <a:blip r:embed="rId7"/>
          <a:stretch>
            <a:fillRect/>
          </a:stretch>
        </p:blipFill>
        <p:spPr>
          <a:xfrm>
            <a:off x="2832100" y="2647950"/>
            <a:ext cx="901700" cy="889000"/>
          </a:xfrm>
          <a:prstGeom prst="rect">
            <a:avLst/>
          </a:prstGeom>
          <a:noFill/>
          <a:ln w="9525">
            <a:noFill/>
          </a:ln>
        </p:spPr>
      </p:pic>
      <p:pic>
        <p:nvPicPr>
          <p:cNvPr id="63503" name="Picture 15"/>
          <p:cNvPicPr>
            <a:picLocks noChangeAspect="1"/>
          </p:cNvPicPr>
          <p:nvPr/>
        </p:nvPicPr>
        <p:blipFill>
          <a:blip r:embed="rId8"/>
          <a:stretch>
            <a:fillRect/>
          </a:stretch>
        </p:blipFill>
        <p:spPr>
          <a:xfrm>
            <a:off x="3030538" y="2814638"/>
            <a:ext cx="1006475" cy="927100"/>
          </a:xfrm>
          <a:prstGeom prst="rect">
            <a:avLst/>
          </a:prstGeom>
          <a:noFill/>
          <a:ln w="9525">
            <a:noFill/>
          </a:ln>
        </p:spPr>
      </p:pic>
      <p:pic>
        <p:nvPicPr>
          <p:cNvPr id="63504" name="Picture 16"/>
          <p:cNvPicPr>
            <a:picLocks noChangeAspect="1"/>
          </p:cNvPicPr>
          <p:nvPr/>
        </p:nvPicPr>
        <p:blipFill>
          <a:blip r:embed="rId9"/>
          <a:stretch>
            <a:fillRect/>
          </a:stretch>
        </p:blipFill>
        <p:spPr>
          <a:xfrm>
            <a:off x="4605338" y="2235200"/>
            <a:ext cx="881062" cy="889000"/>
          </a:xfrm>
          <a:prstGeom prst="rect">
            <a:avLst/>
          </a:prstGeom>
          <a:noFill/>
          <a:ln w="9525">
            <a:noFill/>
          </a:ln>
        </p:spPr>
      </p:pic>
      <p:pic>
        <p:nvPicPr>
          <p:cNvPr id="63505" name="Picture 17"/>
          <p:cNvPicPr>
            <a:picLocks noChangeAspect="1"/>
          </p:cNvPicPr>
          <p:nvPr/>
        </p:nvPicPr>
        <p:blipFill>
          <a:blip r:embed="rId10"/>
          <a:stretch>
            <a:fillRect/>
          </a:stretch>
        </p:blipFill>
        <p:spPr>
          <a:xfrm>
            <a:off x="4370388" y="2438400"/>
            <a:ext cx="963612" cy="987425"/>
          </a:xfrm>
          <a:prstGeom prst="rect">
            <a:avLst/>
          </a:prstGeom>
          <a:noFill/>
          <a:ln w="9525">
            <a:noFill/>
          </a:ln>
        </p:spPr>
      </p:pic>
      <p:pic>
        <p:nvPicPr>
          <p:cNvPr id="63506" name="Picture 18"/>
          <p:cNvPicPr>
            <a:picLocks noChangeAspect="1"/>
          </p:cNvPicPr>
          <p:nvPr/>
        </p:nvPicPr>
        <p:blipFill>
          <a:blip r:embed="rId11"/>
          <a:stretch>
            <a:fillRect/>
          </a:stretch>
        </p:blipFill>
        <p:spPr>
          <a:xfrm>
            <a:off x="5791200" y="3409950"/>
            <a:ext cx="846138" cy="231775"/>
          </a:xfrm>
          <a:prstGeom prst="rect">
            <a:avLst/>
          </a:prstGeom>
          <a:noFill/>
          <a:ln w="9525">
            <a:noFill/>
          </a:ln>
        </p:spPr>
      </p:pic>
      <p:pic>
        <p:nvPicPr>
          <p:cNvPr id="63507" name="Picture 19"/>
          <p:cNvPicPr>
            <a:picLocks noChangeAspect="1"/>
          </p:cNvPicPr>
          <p:nvPr/>
        </p:nvPicPr>
        <p:blipFill>
          <a:blip r:embed="rId12"/>
          <a:stretch>
            <a:fillRect/>
          </a:stretch>
        </p:blipFill>
        <p:spPr>
          <a:xfrm>
            <a:off x="5811838" y="3733800"/>
            <a:ext cx="804862" cy="219075"/>
          </a:xfrm>
          <a:prstGeom prst="rect">
            <a:avLst/>
          </a:prstGeom>
          <a:noFill/>
          <a:ln w="9525">
            <a:noFill/>
          </a:ln>
        </p:spPr>
      </p:pic>
      <p:pic>
        <p:nvPicPr>
          <p:cNvPr id="63508" name="Picture 20"/>
          <p:cNvPicPr>
            <a:picLocks noChangeAspect="1"/>
          </p:cNvPicPr>
          <p:nvPr/>
        </p:nvPicPr>
        <p:blipFill>
          <a:blip r:embed="rId13"/>
          <a:stretch>
            <a:fillRect/>
          </a:stretch>
        </p:blipFill>
        <p:spPr>
          <a:xfrm>
            <a:off x="2555875" y="4953000"/>
            <a:ext cx="4035425" cy="665163"/>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p:cTn id="7" dur="500" fill="hold"/>
                                        <p:tgtEl>
                                          <p:spTgt spid="63493"/>
                                        </p:tgtEl>
                                        <p:attrNameLst>
                                          <p:attrName>ppt_w</p:attrName>
                                        </p:attrNameLst>
                                      </p:cBhvr>
                                      <p:tavLst>
                                        <p:tav tm="0">
                                          <p:val>
                                            <p:fltVal val="0.000000"/>
                                          </p:val>
                                        </p:tav>
                                        <p:tav tm="100000">
                                          <p:val>
                                            <p:strVal val="#ppt_w"/>
                                          </p:val>
                                        </p:tav>
                                      </p:tavLst>
                                    </p:anim>
                                    <p:anim calcmode="lin" valueType="num">
                                      <p:cBhvr>
                                        <p:cTn id="8" dur="500" fill="hold"/>
                                        <p:tgtEl>
                                          <p:spTgt spid="63493"/>
                                        </p:tgtEl>
                                        <p:attrNameLst>
                                          <p:attrName>ppt_h</p:attrName>
                                        </p:attrNameLst>
                                      </p:cBhvr>
                                      <p:tavLst>
                                        <p:tav tm="0">
                                          <p:val>
                                            <p:fltVal val="0.000000"/>
                                          </p:val>
                                        </p:tav>
                                        <p:tav tm="100000">
                                          <p:val>
                                            <p:strVal val="#ppt_h"/>
                                          </p:val>
                                        </p:tav>
                                      </p:tavLst>
                                    </p:anim>
                                    <p:animEffect transition="in" filter="fade">
                                      <p:cBhvr>
                                        <p:cTn id="9" dur="500"/>
                                        <p:tgtEl>
                                          <p:spTgt spid="6349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3494"/>
                                        </p:tgtEl>
                                        <p:attrNameLst>
                                          <p:attrName>style.visibility</p:attrName>
                                        </p:attrNameLst>
                                      </p:cBhvr>
                                      <p:to>
                                        <p:strVal val="visible"/>
                                      </p:to>
                                    </p:set>
                                    <p:anim calcmode="lin" valueType="num">
                                      <p:cBhvr>
                                        <p:cTn id="14" dur="500" fill="hold"/>
                                        <p:tgtEl>
                                          <p:spTgt spid="63494"/>
                                        </p:tgtEl>
                                        <p:attrNameLst>
                                          <p:attrName>ppt_w</p:attrName>
                                        </p:attrNameLst>
                                      </p:cBhvr>
                                      <p:tavLst>
                                        <p:tav tm="0">
                                          <p:val>
                                            <p:fltVal val="0.000000"/>
                                          </p:val>
                                        </p:tav>
                                        <p:tav tm="100000">
                                          <p:val>
                                            <p:strVal val="#ppt_w"/>
                                          </p:val>
                                        </p:tav>
                                      </p:tavLst>
                                    </p:anim>
                                    <p:anim calcmode="lin" valueType="num">
                                      <p:cBhvr>
                                        <p:cTn id="15" dur="500" fill="hold"/>
                                        <p:tgtEl>
                                          <p:spTgt spid="63494"/>
                                        </p:tgtEl>
                                        <p:attrNameLst>
                                          <p:attrName>ppt_h</p:attrName>
                                        </p:attrNameLst>
                                      </p:cBhvr>
                                      <p:tavLst>
                                        <p:tav tm="0">
                                          <p:val>
                                            <p:fltVal val="0.000000"/>
                                          </p:val>
                                        </p:tav>
                                        <p:tav tm="100000">
                                          <p:val>
                                            <p:strVal val="#ppt_h"/>
                                          </p:val>
                                        </p:tav>
                                      </p:tavLst>
                                    </p:anim>
                                    <p:animEffect transition="in" filter="fade">
                                      <p:cBhvr>
                                        <p:cTn id="16" dur="500"/>
                                        <p:tgtEl>
                                          <p:spTgt spid="6349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3495"/>
                                        </p:tgtEl>
                                        <p:attrNameLst>
                                          <p:attrName>style.visibility</p:attrName>
                                        </p:attrNameLst>
                                      </p:cBhvr>
                                      <p:to>
                                        <p:strVal val="visible"/>
                                      </p:to>
                                    </p:set>
                                    <p:anim calcmode="lin" valueType="num">
                                      <p:cBhvr>
                                        <p:cTn id="21" dur="500" fill="hold"/>
                                        <p:tgtEl>
                                          <p:spTgt spid="63495"/>
                                        </p:tgtEl>
                                        <p:attrNameLst>
                                          <p:attrName>ppt_w</p:attrName>
                                        </p:attrNameLst>
                                      </p:cBhvr>
                                      <p:tavLst>
                                        <p:tav tm="0">
                                          <p:val>
                                            <p:fltVal val="0.000000"/>
                                          </p:val>
                                        </p:tav>
                                        <p:tav tm="100000">
                                          <p:val>
                                            <p:strVal val="#ppt_w"/>
                                          </p:val>
                                        </p:tav>
                                      </p:tavLst>
                                    </p:anim>
                                    <p:anim calcmode="lin" valueType="num">
                                      <p:cBhvr>
                                        <p:cTn id="22" dur="500" fill="hold"/>
                                        <p:tgtEl>
                                          <p:spTgt spid="63495"/>
                                        </p:tgtEl>
                                        <p:attrNameLst>
                                          <p:attrName>ppt_h</p:attrName>
                                        </p:attrNameLst>
                                      </p:cBhvr>
                                      <p:tavLst>
                                        <p:tav tm="0">
                                          <p:val>
                                            <p:fltVal val="0.000000"/>
                                          </p:val>
                                        </p:tav>
                                        <p:tav tm="100000">
                                          <p:val>
                                            <p:strVal val="#ppt_h"/>
                                          </p:val>
                                        </p:tav>
                                      </p:tavLst>
                                    </p:anim>
                                    <p:animEffect transition="in" filter="fade">
                                      <p:cBhvr>
                                        <p:cTn id="23" dur="500"/>
                                        <p:tgtEl>
                                          <p:spTgt spid="6349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3496"/>
                                        </p:tgtEl>
                                        <p:attrNameLst>
                                          <p:attrName>style.visibility</p:attrName>
                                        </p:attrNameLst>
                                      </p:cBhvr>
                                      <p:to>
                                        <p:strVal val="visible"/>
                                      </p:to>
                                    </p:set>
                                    <p:anim calcmode="lin" valueType="num">
                                      <p:cBhvr>
                                        <p:cTn id="28" dur="500" fill="hold"/>
                                        <p:tgtEl>
                                          <p:spTgt spid="63496"/>
                                        </p:tgtEl>
                                        <p:attrNameLst>
                                          <p:attrName>ppt_w</p:attrName>
                                        </p:attrNameLst>
                                      </p:cBhvr>
                                      <p:tavLst>
                                        <p:tav tm="0">
                                          <p:val>
                                            <p:fltVal val="0.000000"/>
                                          </p:val>
                                        </p:tav>
                                        <p:tav tm="100000">
                                          <p:val>
                                            <p:strVal val="#ppt_w"/>
                                          </p:val>
                                        </p:tav>
                                      </p:tavLst>
                                    </p:anim>
                                    <p:anim calcmode="lin" valueType="num">
                                      <p:cBhvr>
                                        <p:cTn id="29" dur="500" fill="hold"/>
                                        <p:tgtEl>
                                          <p:spTgt spid="63496"/>
                                        </p:tgtEl>
                                        <p:attrNameLst>
                                          <p:attrName>ppt_h</p:attrName>
                                        </p:attrNameLst>
                                      </p:cBhvr>
                                      <p:tavLst>
                                        <p:tav tm="0">
                                          <p:val>
                                            <p:fltVal val="0.000000"/>
                                          </p:val>
                                        </p:tav>
                                        <p:tav tm="100000">
                                          <p:val>
                                            <p:strVal val="#ppt_h"/>
                                          </p:val>
                                        </p:tav>
                                      </p:tavLst>
                                    </p:anim>
                                    <p:animEffect transition="in" filter="fade">
                                      <p:cBhvr>
                                        <p:cTn id="30" dur="500"/>
                                        <p:tgtEl>
                                          <p:spTgt spid="6349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3497"/>
                                        </p:tgtEl>
                                        <p:attrNameLst>
                                          <p:attrName>style.visibility</p:attrName>
                                        </p:attrNameLst>
                                      </p:cBhvr>
                                      <p:to>
                                        <p:strVal val="visible"/>
                                      </p:to>
                                    </p:set>
                                    <p:animEffect transition="in" filter="wipe(left)">
                                      <p:cBhvr>
                                        <p:cTn id="35" dur="500"/>
                                        <p:tgtEl>
                                          <p:spTgt spid="6349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3501"/>
                                        </p:tgtEl>
                                        <p:attrNameLst>
                                          <p:attrName>style.visibility</p:attrName>
                                        </p:attrNameLst>
                                      </p:cBhvr>
                                      <p:to>
                                        <p:strVal val="visible"/>
                                      </p:to>
                                    </p:set>
                                    <p:animEffect transition="in" filter="wipe(down)">
                                      <p:cBhvr>
                                        <p:cTn id="40" dur="500"/>
                                        <p:tgtEl>
                                          <p:spTgt spid="6350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3504"/>
                                        </p:tgtEl>
                                        <p:attrNameLst>
                                          <p:attrName>style.visibility</p:attrName>
                                        </p:attrNameLst>
                                      </p:cBhvr>
                                      <p:to>
                                        <p:strVal val="visible"/>
                                      </p:to>
                                    </p:set>
                                    <p:animEffect transition="in" filter="wipe(up)">
                                      <p:cBhvr>
                                        <p:cTn id="45" dur="500"/>
                                        <p:tgtEl>
                                          <p:spTgt spid="6350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3506"/>
                                        </p:tgtEl>
                                        <p:attrNameLst>
                                          <p:attrName>style.visibility</p:attrName>
                                        </p:attrNameLst>
                                      </p:cBhvr>
                                      <p:to>
                                        <p:strVal val="visible"/>
                                      </p:to>
                                    </p:set>
                                    <p:animEffect transition="in" filter="wipe(left)">
                                      <p:cBhvr>
                                        <p:cTn id="50" dur="500"/>
                                        <p:tgtEl>
                                          <p:spTgt spid="6350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63507"/>
                                        </p:tgtEl>
                                        <p:attrNameLst>
                                          <p:attrName>style.visibility</p:attrName>
                                        </p:attrNameLst>
                                      </p:cBhvr>
                                      <p:to>
                                        <p:strVal val="visible"/>
                                      </p:to>
                                    </p:set>
                                    <p:animEffect transition="in" filter="wipe(right)">
                                      <p:cBhvr>
                                        <p:cTn id="55" dur="500"/>
                                        <p:tgtEl>
                                          <p:spTgt spid="6350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63505"/>
                                        </p:tgtEl>
                                        <p:attrNameLst>
                                          <p:attrName>style.visibility</p:attrName>
                                        </p:attrNameLst>
                                      </p:cBhvr>
                                      <p:to>
                                        <p:strVal val="visible"/>
                                      </p:to>
                                    </p:set>
                                    <p:animEffect transition="in" filter="wipe(down)">
                                      <p:cBhvr>
                                        <p:cTn id="60" dur="500"/>
                                        <p:tgtEl>
                                          <p:spTgt spid="6350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63503"/>
                                        </p:tgtEl>
                                        <p:attrNameLst>
                                          <p:attrName>style.visibility</p:attrName>
                                        </p:attrNameLst>
                                      </p:cBhvr>
                                      <p:to>
                                        <p:strVal val="visible"/>
                                      </p:to>
                                    </p:set>
                                    <p:animEffect transition="in" filter="wipe(up)">
                                      <p:cBhvr>
                                        <p:cTn id="65" dur="500"/>
                                        <p:tgtEl>
                                          <p:spTgt spid="6350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63499"/>
                                        </p:tgtEl>
                                        <p:attrNameLst>
                                          <p:attrName>style.visibility</p:attrName>
                                        </p:attrNameLst>
                                      </p:cBhvr>
                                      <p:to>
                                        <p:strVal val="visible"/>
                                      </p:to>
                                    </p:set>
                                    <p:animEffect transition="in" filter="wipe(right)">
                                      <p:cBhvr>
                                        <p:cTn id="70" dur="500"/>
                                        <p:tgtEl>
                                          <p:spTgt spid="63499"/>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nodeType="clickEffect">
                                  <p:stCondLst>
                                    <p:cond delay="0"/>
                                  </p:stCondLst>
                                  <p:childTnLst>
                                    <p:set>
                                      <p:cBhvr>
                                        <p:cTn id="74" dur="1" fill="hold">
                                          <p:stCondLst>
                                            <p:cond delay="0"/>
                                          </p:stCondLst>
                                        </p:cTn>
                                        <p:tgtEl>
                                          <p:spTgt spid="63508"/>
                                        </p:tgtEl>
                                        <p:attrNameLst>
                                          <p:attrName>style.visibility</p:attrName>
                                        </p:attrNameLst>
                                      </p:cBhvr>
                                      <p:to>
                                        <p:strVal val="visible"/>
                                      </p:to>
                                    </p:set>
                                    <p:animEffect transition="in" filter="fade">
                                      <p:cBhvr>
                                        <p:cTn id="75" dur="2000"/>
                                        <p:tgtEl>
                                          <p:spTgt spid="63508"/>
                                        </p:tgtEl>
                                      </p:cBhvr>
                                    </p:animEffect>
                                    <p:anim calcmode="lin" valueType="num">
                                      <p:cBhvr>
                                        <p:cTn id="76" dur="2000" fill="hold"/>
                                        <p:tgtEl>
                                          <p:spTgt spid="63508"/>
                                        </p:tgtEl>
                                        <p:attrNameLst>
                                          <p:attrName>ppt_w</p:attrName>
                                        </p:attrNameLst>
                                      </p:cBhvr>
                                      <p:tavLst>
                                        <p:tav tm="0" fmla="#ppt_w*sin(2.5*pi*$)">
                                          <p:val>
                                            <p:fltVal val="0.000000"/>
                                          </p:val>
                                        </p:tav>
                                        <p:tav tm="100000">
                                          <p:val>
                                            <p:fltVal val="1.000000"/>
                                          </p:val>
                                        </p:tav>
                                      </p:tavLst>
                                    </p:anim>
                                    <p:anim calcmode="lin" valueType="num">
                                      <p:cBhvr>
                                        <p:cTn id="77" dur="2000" fill="hold"/>
                                        <p:tgtEl>
                                          <p:spTgt spid="6350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49" name="Rectangle 14"/>
          <p:cNvSpPr/>
          <p:nvPr/>
        </p:nvSpPr>
        <p:spPr>
          <a:xfrm>
            <a:off x="152400" y="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2.44:  </a:t>
            </a:r>
            <a:r>
              <a:rPr sz="2000">
                <a:latin typeface="Times-BoldItalic"/>
              </a:rPr>
              <a:t>Iterative resolution</a:t>
            </a:r>
            <a:endParaRPr sz="2000">
              <a:solidFill>
                <a:schemeClr val="bg2"/>
              </a:solidFill>
              <a:latin typeface="Times-BoldItalic"/>
            </a:endParaRPr>
          </a:p>
        </p:txBody>
      </p:sp>
      <p:pic>
        <p:nvPicPr>
          <p:cNvPr id="5" name="Picture 5"/>
          <p:cNvPicPr>
            <a:picLocks noChangeAspect="1"/>
          </p:cNvPicPr>
          <p:nvPr/>
        </p:nvPicPr>
        <p:blipFill>
          <a:blip r:embed="rId1"/>
          <a:stretch>
            <a:fillRect/>
          </a:stretch>
        </p:blipFill>
        <p:spPr>
          <a:xfrm>
            <a:off x="381000" y="2189163"/>
            <a:ext cx="2330450" cy="1693862"/>
          </a:xfrm>
          <a:prstGeom prst="rect">
            <a:avLst/>
          </a:prstGeom>
          <a:noFill/>
          <a:ln w="9525">
            <a:noFill/>
          </a:ln>
        </p:spPr>
      </p:pic>
      <p:pic>
        <p:nvPicPr>
          <p:cNvPr id="6" name="Picture 6"/>
          <p:cNvPicPr>
            <a:picLocks noChangeAspect="1"/>
          </p:cNvPicPr>
          <p:nvPr/>
        </p:nvPicPr>
        <p:blipFill>
          <a:blip r:embed="rId2"/>
          <a:stretch>
            <a:fillRect/>
          </a:stretch>
        </p:blipFill>
        <p:spPr>
          <a:xfrm>
            <a:off x="3994150" y="606425"/>
            <a:ext cx="506413" cy="1106488"/>
          </a:xfrm>
          <a:prstGeom prst="rect">
            <a:avLst/>
          </a:prstGeom>
          <a:noFill/>
          <a:ln w="9525">
            <a:noFill/>
          </a:ln>
        </p:spPr>
      </p:pic>
      <p:pic>
        <p:nvPicPr>
          <p:cNvPr id="7" name="Picture 7"/>
          <p:cNvPicPr>
            <a:picLocks noChangeAspect="1"/>
          </p:cNvPicPr>
          <p:nvPr/>
        </p:nvPicPr>
        <p:blipFill>
          <a:blip r:embed="rId3"/>
          <a:stretch>
            <a:fillRect/>
          </a:stretch>
        </p:blipFill>
        <p:spPr>
          <a:xfrm>
            <a:off x="4876800" y="2763838"/>
            <a:ext cx="920750" cy="889000"/>
          </a:xfrm>
          <a:prstGeom prst="rect">
            <a:avLst/>
          </a:prstGeom>
          <a:noFill/>
          <a:ln w="9525">
            <a:noFill/>
          </a:ln>
        </p:spPr>
      </p:pic>
      <p:pic>
        <p:nvPicPr>
          <p:cNvPr id="8" name="Picture 8"/>
          <p:cNvPicPr>
            <a:picLocks noChangeAspect="1"/>
          </p:cNvPicPr>
          <p:nvPr/>
        </p:nvPicPr>
        <p:blipFill>
          <a:blip r:embed="rId4"/>
          <a:stretch>
            <a:fillRect/>
          </a:stretch>
        </p:blipFill>
        <p:spPr>
          <a:xfrm>
            <a:off x="6400800" y="2174875"/>
            <a:ext cx="2579688" cy="1708150"/>
          </a:xfrm>
          <a:prstGeom prst="rect">
            <a:avLst/>
          </a:prstGeom>
          <a:noFill/>
          <a:ln w="9525">
            <a:noFill/>
          </a:ln>
        </p:spPr>
      </p:pic>
      <p:pic>
        <p:nvPicPr>
          <p:cNvPr id="64517" name="Picture 5"/>
          <p:cNvPicPr>
            <a:picLocks noChangeAspect="1"/>
          </p:cNvPicPr>
          <p:nvPr/>
        </p:nvPicPr>
        <p:blipFill>
          <a:blip r:embed="rId5"/>
          <a:stretch>
            <a:fillRect/>
          </a:stretch>
        </p:blipFill>
        <p:spPr>
          <a:xfrm>
            <a:off x="990600" y="2995613"/>
            <a:ext cx="895350" cy="242887"/>
          </a:xfrm>
          <a:prstGeom prst="rect">
            <a:avLst/>
          </a:prstGeom>
          <a:noFill/>
          <a:ln w="9525">
            <a:noFill/>
          </a:ln>
        </p:spPr>
      </p:pic>
      <p:pic>
        <p:nvPicPr>
          <p:cNvPr id="64518" name="Picture 6"/>
          <p:cNvPicPr>
            <a:picLocks noChangeAspect="1"/>
          </p:cNvPicPr>
          <p:nvPr/>
        </p:nvPicPr>
        <p:blipFill>
          <a:blip r:embed="rId6"/>
          <a:stretch>
            <a:fillRect/>
          </a:stretch>
        </p:blipFill>
        <p:spPr>
          <a:xfrm>
            <a:off x="990600" y="3328988"/>
            <a:ext cx="866775" cy="247650"/>
          </a:xfrm>
          <a:prstGeom prst="rect">
            <a:avLst/>
          </a:prstGeom>
          <a:noFill/>
          <a:ln w="9525">
            <a:noFill/>
          </a:ln>
        </p:spPr>
      </p:pic>
      <p:pic>
        <p:nvPicPr>
          <p:cNvPr id="64519" name="Picture 7"/>
          <p:cNvPicPr>
            <a:picLocks noChangeAspect="1"/>
          </p:cNvPicPr>
          <p:nvPr/>
        </p:nvPicPr>
        <p:blipFill>
          <a:blip r:embed="rId7"/>
          <a:stretch>
            <a:fillRect/>
          </a:stretch>
        </p:blipFill>
        <p:spPr>
          <a:xfrm>
            <a:off x="2863850" y="1865313"/>
            <a:ext cx="1187450" cy="1169987"/>
          </a:xfrm>
          <a:prstGeom prst="rect">
            <a:avLst/>
          </a:prstGeom>
          <a:noFill/>
          <a:ln w="9525">
            <a:noFill/>
          </a:ln>
        </p:spPr>
      </p:pic>
      <p:pic>
        <p:nvPicPr>
          <p:cNvPr id="64520" name="Picture 8"/>
          <p:cNvPicPr>
            <a:picLocks noChangeAspect="1"/>
          </p:cNvPicPr>
          <p:nvPr/>
        </p:nvPicPr>
        <p:blipFill>
          <a:blip r:embed="rId8"/>
          <a:stretch>
            <a:fillRect/>
          </a:stretch>
        </p:blipFill>
        <p:spPr>
          <a:xfrm>
            <a:off x="3082925" y="1096963"/>
            <a:ext cx="1450975" cy="2093912"/>
          </a:xfrm>
          <a:prstGeom prst="rect">
            <a:avLst/>
          </a:prstGeom>
          <a:noFill/>
          <a:ln w="9525">
            <a:noFill/>
          </a:ln>
        </p:spPr>
      </p:pic>
      <p:pic>
        <p:nvPicPr>
          <p:cNvPr id="64521" name="Picture 9"/>
          <p:cNvPicPr>
            <a:picLocks noChangeAspect="1"/>
          </p:cNvPicPr>
          <p:nvPr/>
        </p:nvPicPr>
        <p:blipFill>
          <a:blip r:embed="rId9"/>
          <a:stretch>
            <a:fillRect/>
          </a:stretch>
        </p:blipFill>
        <p:spPr>
          <a:xfrm>
            <a:off x="3008313" y="3232150"/>
            <a:ext cx="2114550" cy="276225"/>
          </a:xfrm>
          <a:prstGeom prst="rect">
            <a:avLst/>
          </a:prstGeom>
          <a:noFill/>
          <a:ln w="9525">
            <a:noFill/>
          </a:ln>
        </p:spPr>
      </p:pic>
      <p:pic>
        <p:nvPicPr>
          <p:cNvPr id="64522" name="Picture 10"/>
          <p:cNvPicPr>
            <a:picLocks noChangeAspect="1"/>
          </p:cNvPicPr>
          <p:nvPr/>
        </p:nvPicPr>
        <p:blipFill>
          <a:blip r:embed="rId10"/>
          <a:stretch>
            <a:fillRect/>
          </a:stretch>
        </p:blipFill>
        <p:spPr>
          <a:xfrm>
            <a:off x="3008313" y="3652838"/>
            <a:ext cx="2074862" cy="280987"/>
          </a:xfrm>
          <a:prstGeom prst="rect">
            <a:avLst/>
          </a:prstGeom>
          <a:noFill/>
          <a:ln w="9525">
            <a:noFill/>
          </a:ln>
        </p:spPr>
      </p:pic>
      <p:pic>
        <p:nvPicPr>
          <p:cNvPr id="64523" name="Picture 11"/>
          <p:cNvPicPr>
            <a:picLocks noChangeAspect="1"/>
          </p:cNvPicPr>
          <p:nvPr/>
        </p:nvPicPr>
        <p:blipFill>
          <a:blip r:embed="rId11"/>
          <a:stretch>
            <a:fillRect/>
          </a:stretch>
        </p:blipFill>
        <p:spPr>
          <a:xfrm>
            <a:off x="2024063" y="3949700"/>
            <a:ext cx="5054600" cy="527050"/>
          </a:xfrm>
          <a:prstGeom prst="rect">
            <a:avLst/>
          </a:prstGeom>
          <a:noFill/>
          <a:ln w="9525">
            <a:noFill/>
          </a:ln>
        </p:spPr>
      </p:pic>
      <p:pic>
        <p:nvPicPr>
          <p:cNvPr id="64524" name="Picture 12"/>
          <p:cNvPicPr>
            <a:picLocks noChangeAspect="1"/>
          </p:cNvPicPr>
          <p:nvPr/>
        </p:nvPicPr>
        <p:blipFill>
          <a:blip r:embed="rId12"/>
          <a:stretch>
            <a:fillRect/>
          </a:stretch>
        </p:blipFill>
        <p:spPr>
          <a:xfrm>
            <a:off x="1868488" y="3962400"/>
            <a:ext cx="5522912" cy="714375"/>
          </a:xfrm>
          <a:prstGeom prst="rect">
            <a:avLst/>
          </a:prstGeom>
          <a:noFill/>
          <a:ln w="9525">
            <a:noFill/>
          </a:ln>
        </p:spPr>
      </p:pic>
      <p:pic>
        <p:nvPicPr>
          <p:cNvPr id="17" name="Picture 20"/>
          <p:cNvPicPr>
            <a:picLocks noChangeAspect="1"/>
          </p:cNvPicPr>
          <p:nvPr/>
        </p:nvPicPr>
        <p:blipFill>
          <a:blip r:embed="rId13"/>
          <a:stretch>
            <a:fillRect/>
          </a:stretch>
        </p:blipFill>
        <p:spPr>
          <a:xfrm>
            <a:off x="2555875" y="5257800"/>
            <a:ext cx="4035425" cy="665163"/>
          </a:xfrm>
          <a:prstGeom prst="rect">
            <a:avLst/>
          </a:prstGeom>
          <a:noFill/>
          <a:ln w="9525">
            <a:noFill/>
          </a:ln>
        </p:spPr>
      </p:pic>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000000"/>
                                          </p:val>
                                        </p:tav>
                                        <p:tav tm="100000">
                                          <p:val>
                                            <p:strVal val="#ppt_w"/>
                                          </p:val>
                                        </p:tav>
                                      </p:tavLst>
                                    </p:anim>
                                    <p:anim calcmode="lin" valueType="num">
                                      <p:cBhvr>
                                        <p:cTn id="8" dur="500" fill="hold"/>
                                        <p:tgtEl>
                                          <p:spTgt spid="5"/>
                                        </p:tgtEl>
                                        <p:attrNameLst>
                                          <p:attrName>ppt_h</p:attrName>
                                        </p:attrNameLst>
                                      </p:cBhvr>
                                      <p:tavLst>
                                        <p:tav tm="0">
                                          <p:val>
                                            <p:fltVal val="0.00000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000000"/>
                                          </p:val>
                                        </p:tav>
                                        <p:tav tm="100000">
                                          <p:val>
                                            <p:strVal val="#ppt_w"/>
                                          </p:val>
                                        </p:tav>
                                      </p:tavLst>
                                    </p:anim>
                                    <p:anim calcmode="lin" valueType="num">
                                      <p:cBhvr>
                                        <p:cTn id="15" dur="500" fill="hold"/>
                                        <p:tgtEl>
                                          <p:spTgt spid="6"/>
                                        </p:tgtEl>
                                        <p:attrNameLst>
                                          <p:attrName>ppt_h</p:attrName>
                                        </p:attrNameLst>
                                      </p:cBhvr>
                                      <p:tavLst>
                                        <p:tav tm="0">
                                          <p:val>
                                            <p:fltVal val="0.00000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000000"/>
                                          </p:val>
                                        </p:tav>
                                        <p:tav tm="100000">
                                          <p:val>
                                            <p:strVal val="#ppt_w"/>
                                          </p:val>
                                        </p:tav>
                                      </p:tavLst>
                                    </p:anim>
                                    <p:anim calcmode="lin" valueType="num">
                                      <p:cBhvr>
                                        <p:cTn id="22" dur="500" fill="hold"/>
                                        <p:tgtEl>
                                          <p:spTgt spid="7"/>
                                        </p:tgtEl>
                                        <p:attrNameLst>
                                          <p:attrName>ppt_h</p:attrName>
                                        </p:attrNameLst>
                                      </p:cBhvr>
                                      <p:tavLst>
                                        <p:tav tm="0">
                                          <p:val>
                                            <p:fltVal val="0.00000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000000"/>
                                          </p:val>
                                        </p:tav>
                                        <p:tav tm="100000">
                                          <p:val>
                                            <p:strVal val="#ppt_w"/>
                                          </p:val>
                                        </p:tav>
                                      </p:tavLst>
                                    </p:anim>
                                    <p:anim calcmode="lin" valueType="num">
                                      <p:cBhvr>
                                        <p:cTn id="29" dur="500" fill="hold"/>
                                        <p:tgtEl>
                                          <p:spTgt spid="8"/>
                                        </p:tgtEl>
                                        <p:attrNameLst>
                                          <p:attrName>ppt_h</p:attrName>
                                        </p:attrNameLst>
                                      </p:cBhvr>
                                      <p:tavLst>
                                        <p:tav tm="0">
                                          <p:val>
                                            <p:fltVal val="0.00000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4517"/>
                                        </p:tgtEl>
                                        <p:attrNameLst>
                                          <p:attrName>style.visibility</p:attrName>
                                        </p:attrNameLst>
                                      </p:cBhvr>
                                      <p:to>
                                        <p:strVal val="visible"/>
                                      </p:to>
                                    </p:set>
                                    <p:animEffect transition="in" filter="wipe(left)">
                                      <p:cBhvr>
                                        <p:cTn id="35" dur="500"/>
                                        <p:tgtEl>
                                          <p:spTgt spid="6451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4519"/>
                                        </p:tgtEl>
                                        <p:attrNameLst>
                                          <p:attrName>style.visibility</p:attrName>
                                        </p:attrNameLst>
                                      </p:cBhvr>
                                      <p:to>
                                        <p:strVal val="visible"/>
                                      </p:to>
                                    </p:set>
                                    <p:animEffect transition="in" filter="wipe(down)">
                                      <p:cBhvr>
                                        <p:cTn id="40" dur="500"/>
                                        <p:tgtEl>
                                          <p:spTgt spid="645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4520"/>
                                        </p:tgtEl>
                                        <p:attrNameLst>
                                          <p:attrName>style.visibility</p:attrName>
                                        </p:attrNameLst>
                                      </p:cBhvr>
                                      <p:to>
                                        <p:strVal val="visible"/>
                                      </p:to>
                                    </p:set>
                                    <p:animEffect transition="in" filter="wipe(up)">
                                      <p:cBhvr>
                                        <p:cTn id="45" dur="500"/>
                                        <p:tgtEl>
                                          <p:spTgt spid="645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4521"/>
                                        </p:tgtEl>
                                        <p:attrNameLst>
                                          <p:attrName>style.visibility</p:attrName>
                                        </p:attrNameLst>
                                      </p:cBhvr>
                                      <p:to>
                                        <p:strVal val="visible"/>
                                      </p:to>
                                    </p:set>
                                    <p:animEffect transition="in" filter="wipe(left)">
                                      <p:cBhvr>
                                        <p:cTn id="50" dur="500"/>
                                        <p:tgtEl>
                                          <p:spTgt spid="6452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64522"/>
                                        </p:tgtEl>
                                        <p:attrNameLst>
                                          <p:attrName>style.visibility</p:attrName>
                                        </p:attrNameLst>
                                      </p:cBhvr>
                                      <p:to>
                                        <p:strVal val="visible"/>
                                      </p:to>
                                    </p:set>
                                    <p:animEffect transition="in" filter="wipe(right)">
                                      <p:cBhvr>
                                        <p:cTn id="55" dur="500"/>
                                        <p:tgtEl>
                                          <p:spTgt spid="6452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4523"/>
                                        </p:tgtEl>
                                        <p:attrNameLst>
                                          <p:attrName>style.visibility</p:attrName>
                                        </p:attrNameLst>
                                      </p:cBhvr>
                                      <p:to>
                                        <p:strVal val="visible"/>
                                      </p:to>
                                    </p:set>
                                    <p:animEffect transition="in" filter="wipe(left)">
                                      <p:cBhvr>
                                        <p:cTn id="60" dur="500"/>
                                        <p:tgtEl>
                                          <p:spTgt spid="645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64524"/>
                                        </p:tgtEl>
                                        <p:attrNameLst>
                                          <p:attrName>style.visibility</p:attrName>
                                        </p:attrNameLst>
                                      </p:cBhvr>
                                      <p:to>
                                        <p:strVal val="visible"/>
                                      </p:to>
                                    </p:set>
                                    <p:animEffect transition="in" filter="wipe(right)">
                                      <p:cBhvr>
                                        <p:cTn id="65" dur="500"/>
                                        <p:tgtEl>
                                          <p:spTgt spid="645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64518"/>
                                        </p:tgtEl>
                                        <p:attrNameLst>
                                          <p:attrName>style.visibility</p:attrName>
                                        </p:attrNameLst>
                                      </p:cBhvr>
                                      <p:to>
                                        <p:strVal val="visible"/>
                                      </p:to>
                                    </p:set>
                                    <p:animEffect transition="in" filter="wipe(right)">
                                      <p:cBhvr>
                                        <p:cTn id="70" dur="500"/>
                                        <p:tgtEl>
                                          <p:spTgt spid="64518"/>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2000"/>
                                        <p:tgtEl>
                                          <p:spTgt spid="17"/>
                                        </p:tgtEl>
                                      </p:cBhvr>
                                    </p:animEffect>
                                    <p:anim calcmode="lin" valueType="num">
                                      <p:cBhvr>
                                        <p:cTn id="76" dur="2000" fill="hold"/>
                                        <p:tgtEl>
                                          <p:spTgt spid="17"/>
                                        </p:tgtEl>
                                        <p:attrNameLst>
                                          <p:attrName>ppt_w</p:attrName>
                                        </p:attrNameLst>
                                      </p:cBhvr>
                                      <p:tavLst>
                                        <p:tav tm="0" fmla="#ppt_w*sin(2.5*pi*$)">
                                          <p:val>
                                            <p:fltVal val="0.000000"/>
                                          </p:val>
                                        </p:tav>
                                        <p:tav tm="100000">
                                          <p:val>
                                            <p:fltVal val="1.000000"/>
                                          </p:val>
                                        </p:tav>
                                      </p:tavLst>
                                    </p:anim>
                                    <p:anim calcmode="lin" valueType="num">
                                      <p:cBhvr>
                                        <p:cTn id="77"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Rectangle 14"/>
          <p:cNvSpPr>
            <a:spLocks noChangeArrowheads="1"/>
          </p:cNvSpPr>
          <p:nvPr/>
        </p:nvSpPr>
        <p:spPr bwMode="auto">
          <a:xfrm>
            <a:off x="762000" y="76200"/>
            <a:ext cx="8153400" cy="461963"/>
          </a:xfrm>
          <a:prstGeom prst="rect">
            <a:avLst/>
          </a:prstGeom>
          <a:solidFill>
            <a:sysClr val="window" lastClr="FFFFFF"/>
          </a:solidFill>
          <a:ln>
            <a:noFill/>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400" b="1"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Table 2.13</a:t>
            </a:r>
            <a:r>
              <a:rPr kumimoji="0" lang="en-US" sz="2000" b="0" i="0" u="none" strike="noStrike" kern="0" cap="none" spc="0" normalizeH="0" baseline="0" noProof="0" dirty="0">
                <a:ln>
                  <a:noFill/>
                </a:ln>
                <a:solidFill>
                  <a:srgbClr val="FF0000"/>
                </a:solidFill>
                <a:effectLst/>
                <a:uLnTx/>
                <a:uFillTx/>
                <a:latin typeface="Times-BoldItalic"/>
                <a:ea typeface="+mn-ea"/>
                <a:cs typeface="Arial" panose="020B0604020202020204" pitchFamily="34" charset="0"/>
              </a:rPr>
              <a:t>: </a:t>
            </a:r>
            <a:r>
              <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rPr>
              <a:t>DNS types</a:t>
            </a:r>
            <a:endParaRPr kumimoji="0" lang="en-US" sz="2000" b="1" i="0" u="none" strike="noStrike" kern="0" cap="none" spc="0" normalizeH="0" baseline="0" noProof="0" dirty="0">
              <a:ln>
                <a:noFill/>
              </a:ln>
              <a:solidFill>
                <a:srgbClr val="002060"/>
              </a:solidFill>
              <a:effectLst/>
              <a:uLnTx/>
              <a:uFillTx/>
              <a:latin typeface="Times-BoldItalic"/>
              <a:ea typeface="+mn-ea"/>
              <a:cs typeface="Arial" panose="020B0604020202020204" pitchFamily="34" charset="0"/>
            </a:endParaRPr>
          </a:p>
        </p:txBody>
      </p:sp>
      <p:grpSp>
        <p:nvGrpSpPr>
          <p:cNvPr id="6" name="Group 11"/>
          <p:cNvGrpSpPr/>
          <p:nvPr/>
        </p:nvGrpSpPr>
        <p:grpSpPr bwMode="auto">
          <a:xfrm>
            <a:off x="3941" y="0"/>
            <a:ext cx="685800" cy="533400"/>
            <a:chOff x="144" y="144"/>
            <a:chExt cx="432" cy="336"/>
          </a:xfrm>
          <a:solidFill>
            <a:srgbClr val="3366FF"/>
          </a:solidFill>
        </p:grpSpPr>
        <p:grpSp>
          <p:nvGrpSpPr>
            <p:cNvPr id="7" name="Group 12"/>
            <p:cNvGrpSpPr/>
            <p:nvPr/>
          </p:nvGrpSpPr>
          <p:grpSpPr bwMode="auto">
            <a:xfrm>
              <a:off x="144" y="256"/>
              <a:ext cx="432" cy="112"/>
              <a:chOff x="288" y="256"/>
              <a:chExt cx="432" cy="112"/>
            </a:xfrm>
            <a:grpFill/>
          </p:grpSpPr>
          <p:sp>
            <p:nvSpPr>
              <p:cNvPr id="17" name="Rectangle 13"/>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8" name="Rectangle 14"/>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9" name="Rectangle 15"/>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8" name="Group 16"/>
            <p:cNvGrpSpPr/>
            <p:nvPr/>
          </p:nvGrpSpPr>
          <p:grpSpPr bwMode="auto">
            <a:xfrm>
              <a:off x="144" y="144"/>
              <a:ext cx="432" cy="336"/>
              <a:chOff x="144" y="144"/>
              <a:chExt cx="432" cy="336"/>
            </a:xfrm>
            <a:grpFill/>
          </p:grpSpPr>
          <p:grpSp>
            <p:nvGrpSpPr>
              <p:cNvPr id="9" name="Group 17"/>
              <p:cNvGrpSpPr/>
              <p:nvPr/>
            </p:nvGrpSpPr>
            <p:grpSpPr bwMode="auto">
              <a:xfrm>
                <a:off x="144" y="144"/>
                <a:ext cx="432" cy="112"/>
                <a:chOff x="288" y="256"/>
                <a:chExt cx="432" cy="112"/>
              </a:xfrm>
              <a:grpFill/>
            </p:grpSpPr>
            <p:sp>
              <p:nvSpPr>
                <p:cNvPr id="14" name="Rectangle 18"/>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5" name="Rectangle 19"/>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6" name="Rectangle 20"/>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nvGrpSpPr>
              <p:cNvPr id="10" name="Group 21"/>
              <p:cNvGrpSpPr/>
              <p:nvPr/>
            </p:nvGrpSpPr>
            <p:grpSpPr bwMode="auto">
              <a:xfrm>
                <a:off x="144" y="368"/>
                <a:ext cx="432" cy="112"/>
                <a:chOff x="288" y="256"/>
                <a:chExt cx="432" cy="112"/>
              </a:xfrm>
              <a:grpFill/>
            </p:grpSpPr>
            <p:sp>
              <p:nvSpPr>
                <p:cNvPr id="11" name="Rectangle 22"/>
                <p:cNvSpPr>
                  <a:spLocks noChangeArrowheads="1"/>
                </p:cNvSpPr>
                <p:nvPr/>
              </p:nvSpPr>
              <p:spPr bwMode="auto">
                <a:xfrm>
                  <a:off x="288"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2" name="Rectangle 23"/>
                <p:cNvSpPr>
                  <a:spLocks noChangeArrowheads="1"/>
                </p:cNvSpPr>
                <p:nvPr/>
              </p:nvSpPr>
              <p:spPr bwMode="auto">
                <a:xfrm>
                  <a:off x="576"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3" name="Rectangle 24"/>
                <p:cNvSpPr>
                  <a:spLocks noChangeArrowheads="1"/>
                </p:cNvSpPr>
                <p:nvPr/>
              </p:nvSpPr>
              <p:spPr bwMode="auto">
                <a:xfrm>
                  <a:off x="432" y="256"/>
                  <a:ext cx="144" cy="112"/>
                </a:xfrm>
                <a:prstGeom prst="rect">
                  <a:avLst/>
                </a:prstGeom>
                <a:grpFill/>
                <a:ln w="19050">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grpSp>
      </p:grpSp>
      <p:grpSp>
        <p:nvGrpSpPr>
          <p:cNvPr id="234499" name="Group 1"/>
          <p:cNvGrpSpPr/>
          <p:nvPr/>
        </p:nvGrpSpPr>
        <p:grpSpPr>
          <a:xfrm>
            <a:off x="715963" y="2209800"/>
            <a:ext cx="7589837" cy="2019300"/>
            <a:chOff x="715963" y="2209799"/>
            <a:chExt cx="7589837" cy="2019301"/>
          </a:xfrm>
        </p:grpSpPr>
        <p:pic>
          <p:nvPicPr>
            <p:cNvPr id="234500" name="Picture 6"/>
            <p:cNvPicPr>
              <a:picLocks noChangeAspect="1"/>
            </p:cNvPicPr>
            <p:nvPr/>
          </p:nvPicPr>
          <p:blipFill>
            <a:blip r:embed="rId1"/>
            <a:stretch>
              <a:fillRect/>
            </a:stretch>
          </p:blipFill>
          <p:spPr>
            <a:xfrm>
              <a:off x="715963" y="2209800"/>
              <a:ext cx="7589837" cy="2019300"/>
            </a:xfrm>
            <a:prstGeom prst="rect">
              <a:avLst/>
            </a:prstGeom>
            <a:noFill/>
            <a:ln w="9525">
              <a:noFill/>
            </a:ln>
          </p:spPr>
        </p:pic>
        <p:sp>
          <p:nvSpPr>
            <p:cNvPr id="234501" name="Rectangle 19"/>
            <p:cNvSpPr/>
            <p:nvPr/>
          </p:nvSpPr>
          <p:spPr>
            <a:xfrm>
              <a:off x="762001" y="2209799"/>
              <a:ext cx="7467600" cy="2019301"/>
            </a:xfrm>
            <a:prstGeom prst="rect">
              <a:avLst/>
            </a:prstGeom>
            <a:noFill/>
            <a:ln w="101600" cap="flat" cmpd="sng">
              <a:solidFill>
                <a:srgbClr val="3366FF"/>
              </a:solidFill>
              <a:prstDash val="solid"/>
              <a:round/>
              <a:headEnd type="none" w="med" len="med"/>
              <a:tailEnd type="none" w="med" len="med"/>
            </a:ln>
          </p:spPr>
          <p:txBody>
            <a:bodyPr/>
            <a:p>
              <a:pPr eaLnBrk="0" hangingPunct="0"/>
              <a:endParaRPr dirty="0">
                <a:latin typeface="Baby Kruffy"/>
              </a:endParaRPr>
            </a:p>
          </p:txBody>
        </p:sp>
      </p:grpSp>
      <p:sp>
        <p:nvSpPr>
          <p:cNvPr id="2"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5"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2.45:  </a:t>
            </a:r>
            <a:r>
              <a:rPr sz="2000">
                <a:latin typeface="Times-BoldItalic"/>
              </a:rPr>
              <a:t>DNS message</a:t>
            </a:r>
            <a:endParaRPr sz="2000">
              <a:solidFill>
                <a:schemeClr val="bg2"/>
              </a:solidFill>
              <a:latin typeface="Times-BoldItalic"/>
            </a:endParaRPr>
          </a:p>
        </p:txBody>
      </p:sp>
      <p:pic>
        <p:nvPicPr>
          <p:cNvPr id="65541" name="Picture 5"/>
          <p:cNvPicPr>
            <a:picLocks noChangeAspect="1"/>
          </p:cNvPicPr>
          <p:nvPr/>
        </p:nvPicPr>
        <p:blipFill>
          <a:blip r:embed="rId1"/>
          <a:stretch>
            <a:fillRect/>
          </a:stretch>
        </p:blipFill>
        <p:spPr>
          <a:xfrm>
            <a:off x="1031875" y="1201738"/>
            <a:ext cx="7883525" cy="3795712"/>
          </a:xfrm>
          <a:prstGeom prst="rect">
            <a:avLst/>
          </a:prstGeom>
          <a:noFill/>
          <a:ln w="9525">
            <a:noFill/>
          </a:ln>
        </p:spPr>
      </p:pic>
      <p:pic>
        <p:nvPicPr>
          <p:cNvPr id="65542" name="Picture 6"/>
          <p:cNvPicPr>
            <a:picLocks noChangeAspect="1"/>
          </p:cNvPicPr>
          <p:nvPr/>
        </p:nvPicPr>
        <p:blipFill>
          <a:blip r:embed="rId2"/>
          <a:stretch>
            <a:fillRect/>
          </a:stretch>
        </p:blipFill>
        <p:spPr>
          <a:xfrm>
            <a:off x="217488" y="1430338"/>
            <a:ext cx="925512" cy="1685925"/>
          </a:xfrm>
          <a:prstGeom prst="rect">
            <a:avLst/>
          </a:prstGeom>
          <a:noFill/>
          <a:ln w="9525">
            <a:noFill/>
          </a:ln>
        </p:spPr>
      </p:pic>
      <p:pic>
        <p:nvPicPr>
          <p:cNvPr id="65543" name="Picture 7"/>
          <p:cNvPicPr>
            <a:picLocks noChangeAspect="1"/>
          </p:cNvPicPr>
          <p:nvPr/>
        </p:nvPicPr>
        <p:blipFill>
          <a:blip r:embed="rId3"/>
          <a:stretch>
            <a:fillRect/>
          </a:stretch>
        </p:blipFill>
        <p:spPr>
          <a:xfrm>
            <a:off x="1752600" y="5257800"/>
            <a:ext cx="5902325" cy="125095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5541"/>
                                        </p:tgtEl>
                                        <p:attrNameLst>
                                          <p:attrName>style.visibility</p:attrName>
                                        </p:attrNameLst>
                                      </p:cBhvr>
                                      <p:to>
                                        <p:strVal val="visible"/>
                                      </p:to>
                                    </p:set>
                                    <p:anim calcmode="lin" valueType="num">
                                      <p:cBhvr>
                                        <p:cTn id="7" dur="500" fill="hold"/>
                                        <p:tgtEl>
                                          <p:spTgt spid="65541"/>
                                        </p:tgtEl>
                                        <p:attrNameLst>
                                          <p:attrName>ppt_w</p:attrName>
                                        </p:attrNameLst>
                                      </p:cBhvr>
                                      <p:tavLst>
                                        <p:tav tm="0">
                                          <p:val>
                                            <p:fltVal val="0.000000"/>
                                          </p:val>
                                        </p:tav>
                                        <p:tav tm="100000">
                                          <p:val>
                                            <p:strVal val="#ppt_w"/>
                                          </p:val>
                                        </p:tav>
                                      </p:tavLst>
                                    </p:anim>
                                    <p:anim calcmode="lin" valueType="num">
                                      <p:cBhvr>
                                        <p:cTn id="8" dur="500" fill="hold"/>
                                        <p:tgtEl>
                                          <p:spTgt spid="65541"/>
                                        </p:tgtEl>
                                        <p:attrNameLst>
                                          <p:attrName>ppt_h</p:attrName>
                                        </p:attrNameLst>
                                      </p:cBhvr>
                                      <p:tavLst>
                                        <p:tav tm="0">
                                          <p:val>
                                            <p:fltVal val="0.000000"/>
                                          </p:val>
                                        </p:tav>
                                        <p:tav tm="100000">
                                          <p:val>
                                            <p:strVal val="#ppt_h"/>
                                          </p:val>
                                        </p:tav>
                                      </p:tavLst>
                                    </p:anim>
                                    <p:animEffect transition="in" filter="fade">
                                      <p:cBhvr>
                                        <p:cTn id="9" dur="500"/>
                                        <p:tgtEl>
                                          <p:spTgt spid="65541"/>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65542"/>
                                        </p:tgtEl>
                                        <p:attrNameLst>
                                          <p:attrName>style.visibility</p:attrName>
                                        </p:attrNameLst>
                                      </p:cBhvr>
                                      <p:to>
                                        <p:strVal val="visible"/>
                                      </p:to>
                                    </p:set>
                                    <p:animEffect transition="in" filter="wipe(down)">
                                      <p:cBhvr>
                                        <p:cTn id="14" dur="580">
                                          <p:stCondLst>
                                            <p:cond delay="0"/>
                                          </p:stCondLst>
                                        </p:cTn>
                                        <p:tgtEl>
                                          <p:spTgt spid="65542"/>
                                        </p:tgtEl>
                                      </p:cBhvr>
                                    </p:animEffect>
                                    <p:anim calcmode="lin" valueType="num">
                                      <p:cBhvr>
                                        <p:cTn id="15" dur="1822" tmFilter="0,0; 0.14,0.36; 0.43,0.73; 0.71,0.91; 1.0,1.0">
                                          <p:stCondLst>
                                            <p:cond delay="0"/>
                                          </p:stCondLst>
                                        </p:cTn>
                                        <p:tgtEl>
                                          <p:spTgt spid="6554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5542"/>
                                        </p:tgtEl>
                                        <p:attrNameLst>
                                          <p:attrName>ppt_y</p:attrName>
                                        </p:attrNameLst>
                                      </p:cBhvr>
                                      <p:tavLst>
                                        <p:tav tm="0" fmla="#ppt_y-sin(pi*$)/3">
                                          <p:val>
                                            <p:fltVal val="0.500000"/>
                                          </p:val>
                                        </p:tav>
                                        <p:tav tm="100000">
                                          <p:val>
                                            <p:fltVal val="1.000000"/>
                                          </p:val>
                                        </p:tav>
                                      </p:tavLst>
                                    </p:anim>
                                    <p:anim calcmode="lin" valueType="num">
                                      <p:cBhvr>
                                        <p:cTn id="17" dur="664" tmFilter="0, 0; 0.125,0.2665; 0.25,0.4; 0.375,0.465; 0.5,0.5;  0.625,0.535; 0.75,0.6; 0.875,0.7335; 1,1">
                                          <p:stCondLst>
                                            <p:cond delay="664"/>
                                          </p:stCondLst>
                                        </p:cTn>
                                        <p:tgtEl>
                                          <p:spTgt spid="65542"/>
                                        </p:tgtEl>
                                        <p:attrNameLst>
                                          <p:attrName>ppt_y</p:attrName>
                                        </p:attrNameLst>
                                      </p:cBhvr>
                                      <p:tavLst>
                                        <p:tav tm="0" fmla="#ppt_y-sin(pi*$)/9">
                                          <p:val>
                                            <p:fltVal val="0.000000"/>
                                          </p:val>
                                        </p:tav>
                                        <p:tav tm="100000">
                                          <p:val>
                                            <p:fltVal val="1.000000"/>
                                          </p:val>
                                        </p:tav>
                                      </p:tavLst>
                                    </p:anim>
                                    <p:anim calcmode="lin" valueType="num">
                                      <p:cBhvr>
                                        <p:cTn id="18" dur="332" tmFilter="0, 0; 0.125,0.2665; 0.25,0.4; 0.375,0.465; 0.5,0.5;  0.625,0.535; 0.75,0.6; 0.875,0.7335; 1,1">
                                          <p:stCondLst>
                                            <p:cond delay="1324"/>
                                          </p:stCondLst>
                                        </p:cTn>
                                        <p:tgtEl>
                                          <p:spTgt spid="65542"/>
                                        </p:tgtEl>
                                        <p:attrNameLst>
                                          <p:attrName>ppt_y</p:attrName>
                                        </p:attrNameLst>
                                      </p:cBhvr>
                                      <p:tavLst>
                                        <p:tav tm="0" fmla="#ppt_y-sin(pi*$)/27">
                                          <p:val>
                                            <p:fltVal val="0.000000"/>
                                          </p:val>
                                        </p:tav>
                                        <p:tav tm="100000">
                                          <p:val>
                                            <p:fltVal val="1.000000"/>
                                          </p:val>
                                        </p:tav>
                                      </p:tavLst>
                                    </p:anim>
                                    <p:anim calcmode="lin" valueType="num">
                                      <p:cBhvr>
                                        <p:cTn id="19" dur="164" tmFilter="0, 0; 0.125,0.2665; 0.25,0.4; 0.375,0.465; 0.5,0.5;  0.625,0.535; 0.75,0.6; 0.875,0.7335; 1,1">
                                          <p:stCondLst>
                                            <p:cond delay="1656"/>
                                          </p:stCondLst>
                                        </p:cTn>
                                        <p:tgtEl>
                                          <p:spTgt spid="65542"/>
                                        </p:tgtEl>
                                        <p:attrNameLst>
                                          <p:attrName>ppt_y</p:attrName>
                                        </p:attrNameLst>
                                      </p:cBhvr>
                                      <p:tavLst>
                                        <p:tav tm="0" fmla="#ppt_y-sin(pi*$)/81">
                                          <p:val>
                                            <p:fltVal val="0.000000"/>
                                          </p:val>
                                        </p:tav>
                                        <p:tav tm="100000">
                                          <p:val>
                                            <p:fltVal val="1.000000"/>
                                          </p:val>
                                        </p:tav>
                                      </p:tavLst>
                                    </p:anim>
                                    <p:animScale>
                                      <p:cBhvr>
                                        <p:cTn id="20" dur="26">
                                          <p:stCondLst>
                                            <p:cond delay="650"/>
                                          </p:stCondLst>
                                        </p:cTn>
                                        <p:tgtEl>
                                          <p:spTgt spid="65542"/>
                                        </p:tgtEl>
                                      </p:cBhvr>
                                      <p:to x="100000" y="60000"/>
                                    </p:animScale>
                                    <p:animScale>
                                      <p:cBhvr>
                                        <p:cTn id="21" dur="166" decel="50000">
                                          <p:stCondLst>
                                            <p:cond delay="676"/>
                                          </p:stCondLst>
                                        </p:cTn>
                                        <p:tgtEl>
                                          <p:spTgt spid="65542"/>
                                        </p:tgtEl>
                                      </p:cBhvr>
                                      <p:to x="100000" y="100000"/>
                                    </p:animScale>
                                    <p:animScale>
                                      <p:cBhvr>
                                        <p:cTn id="22" dur="26">
                                          <p:stCondLst>
                                            <p:cond delay="1312"/>
                                          </p:stCondLst>
                                        </p:cTn>
                                        <p:tgtEl>
                                          <p:spTgt spid="65542"/>
                                        </p:tgtEl>
                                      </p:cBhvr>
                                      <p:to x="100000" y="80000"/>
                                    </p:animScale>
                                    <p:animScale>
                                      <p:cBhvr>
                                        <p:cTn id="23" dur="166" decel="50000">
                                          <p:stCondLst>
                                            <p:cond delay="1338"/>
                                          </p:stCondLst>
                                        </p:cTn>
                                        <p:tgtEl>
                                          <p:spTgt spid="65542"/>
                                        </p:tgtEl>
                                      </p:cBhvr>
                                      <p:to x="100000" y="100000"/>
                                    </p:animScale>
                                    <p:animScale>
                                      <p:cBhvr>
                                        <p:cTn id="24" dur="26">
                                          <p:stCondLst>
                                            <p:cond delay="1642"/>
                                          </p:stCondLst>
                                        </p:cTn>
                                        <p:tgtEl>
                                          <p:spTgt spid="65542"/>
                                        </p:tgtEl>
                                      </p:cBhvr>
                                      <p:to x="100000" y="90000"/>
                                    </p:animScale>
                                    <p:animScale>
                                      <p:cBhvr>
                                        <p:cTn id="25" dur="166" decel="50000">
                                          <p:stCondLst>
                                            <p:cond delay="1668"/>
                                          </p:stCondLst>
                                        </p:cTn>
                                        <p:tgtEl>
                                          <p:spTgt spid="65542"/>
                                        </p:tgtEl>
                                      </p:cBhvr>
                                      <p:to x="100000" y="100000"/>
                                    </p:animScale>
                                    <p:animScale>
                                      <p:cBhvr>
                                        <p:cTn id="26" dur="26">
                                          <p:stCondLst>
                                            <p:cond delay="1808"/>
                                          </p:stCondLst>
                                        </p:cTn>
                                        <p:tgtEl>
                                          <p:spTgt spid="65542"/>
                                        </p:tgtEl>
                                      </p:cBhvr>
                                      <p:to x="100000" y="95000"/>
                                    </p:animScale>
                                    <p:animScale>
                                      <p:cBhvr>
                                        <p:cTn id="27" dur="166" decel="50000">
                                          <p:stCondLst>
                                            <p:cond delay="1834"/>
                                          </p:stCondLst>
                                        </p:cTn>
                                        <p:tgtEl>
                                          <p:spTgt spid="65542"/>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65543"/>
                                        </p:tgtEl>
                                        <p:attrNameLst>
                                          <p:attrName>style.visibility</p:attrName>
                                        </p:attrNameLst>
                                      </p:cBhvr>
                                      <p:to>
                                        <p:strVal val="visible"/>
                                      </p:to>
                                    </p:set>
                                    <p:animEffect transition="in" filter="fade">
                                      <p:cBhvr>
                                        <p:cTn id="32" dur="2000"/>
                                        <p:tgtEl>
                                          <p:spTgt spid="65543"/>
                                        </p:tgtEl>
                                      </p:cBhvr>
                                    </p:animEffect>
                                    <p:anim calcmode="lin" valueType="num">
                                      <p:cBhvr>
                                        <p:cTn id="33" dur="2000" fill="hold"/>
                                        <p:tgtEl>
                                          <p:spTgt spid="65543"/>
                                        </p:tgtEl>
                                        <p:attrNameLst>
                                          <p:attrName>ppt_w</p:attrName>
                                        </p:attrNameLst>
                                      </p:cBhvr>
                                      <p:tavLst>
                                        <p:tav tm="0" fmla="#ppt_w*sin(2.5*pi*$)">
                                          <p:val>
                                            <p:fltVal val="0.000000"/>
                                          </p:val>
                                        </p:tav>
                                        <p:tav tm="100000">
                                          <p:val>
                                            <p:fltVal val="1.000000"/>
                                          </p:val>
                                        </p:tav>
                                      </p:tavLst>
                                    </p:anim>
                                    <p:anim calcmode="lin" valueType="num">
                                      <p:cBhvr>
                                        <p:cTn id="34" dur="2000" fill="hold"/>
                                        <p:tgtEl>
                                          <p:spTgt spid="6554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300" name="Text Box 20"/>
          <p:cNvSpPr txBox="1"/>
          <p:nvPr/>
        </p:nvSpPr>
        <p:spPr>
          <a:xfrm>
            <a:off x="152400" y="690563"/>
            <a:ext cx="8839200" cy="1385887"/>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In UNIX and Windows, the </a:t>
            </a:r>
            <a:r>
              <a:rPr sz="2800" b="0" i="0" dirty="0" err="1">
                <a:latin typeface="Times New Roman" panose="02020603050405020304" pitchFamily="18" charset="0"/>
                <a:cs typeface="Times New Roman" panose="02020603050405020304" pitchFamily="18" charset="0"/>
              </a:rPr>
              <a:t>nslookup</a:t>
            </a:r>
            <a:r>
              <a:rPr sz="2800" b="0" i="0">
                <a:latin typeface="Times New Roman" panose="02020603050405020304" pitchFamily="18" charset="0"/>
                <a:cs typeface="Times New Roman" panose="02020603050405020304" pitchFamily="18" charset="0"/>
              </a:rPr>
              <a:t> utility can be used to retrieve address/name mapping. The following shows how we can retrieve an address when the domain name is given.</a:t>
            </a:r>
            <a:endParaRPr sz="2800" b="0" i="0">
              <a:latin typeface="Times New Roman" panose="02020603050405020304" pitchFamily="18" charset="0"/>
              <a:ea typeface="Times New Roman" panose="02020603050405020304" pitchFamily="18" charset="0"/>
            </a:endParaRPr>
          </a:p>
        </p:txBody>
      </p:sp>
      <p:grpSp>
        <p:nvGrpSpPr>
          <p:cNvPr id="238594" name="Group 23"/>
          <p:cNvGrpSpPr/>
          <p:nvPr/>
        </p:nvGrpSpPr>
        <p:grpSpPr>
          <a:xfrm>
            <a:off x="0" y="0"/>
            <a:ext cx="9144000" cy="609600"/>
            <a:chOff x="0" y="2448"/>
            <a:chExt cx="5760" cy="384"/>
          </a:xfrm>
        </p:grpSpPr>
        <p:sp>
          <p:nvSpPr>
            <p:cNvPr id="238598"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2.14</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grpSp>
        <p:nvGrpSpPr>
          <p:cNvPr id="2" name="Group 1"/>
          <p:cNvGrpSpPr/>
          <p:nvPr/>
        </p:nvGrpSpPr>
        <p:grpSpPr>
          <a:xfrm>
            <a:off x="76200" y="2209800"/>
            <a:ext cx="6577013" cy="1820863"/>
            <a:chOff x="76200" y="2209800"/>
            <a:chExt cx="6577778" cy="1820864"/>
          </a:xfrm>
        </p:grpSpPr>
        <p:pic>
          <p:nvPicPr>
            <p:cNvPr id="238596" name="Picture 3"/>
            <p:cNvPicPr>
              <a:picLocks noChangeAspect="1"/>
            </p:cNvPicPr>
            <p:nvPr/>
          </p:nvPicPr>
          <p:blipFill>
            <a:blip r:embed="rId1"/>
            <a:stretch>
              <a:fillRect/>
            </a:stretch>
          </p:blipFill>
          <p:spPr>
            <a:xfrm>
              <a:off x="76200" y="2209800"/>
              <a:ext cx="6577778" cy="1820864"/>
            </a:xfrm>
            <a:prstGeom prst="rect">
              <a:avLst/>
            </a:prstGeom>
            <a:noFill/>
            <a:ln w="9525">
              <a:noFill/>
            </a:ln>
          </p:spPr>
        </p:pic>
        <p:sp>
          <p:nvSpPr>
            <p:cNvPr id="238597" name="Rectangle 8"/>
            <p:cNvSpPr/>
            <p:nvPr/>
          </p:nvSpPr>
          <p:spPr>
            <a:xfrm>
              <a:off x="419100" y="2286000"/>
              <a:ext cx="6217920" cy="1295400"/>
            </a:xfrm>
            <a:prstGeom prst="rect">
              <a:avLst/>
            </a:prstGeom>
            <a:noFill/>
            <a:ln w="38100" cap="flat" cmpd="sng">
              <a:solidFill>
                <a:schemeClr val="tx1"/>
              </a:solidFill>
              <a:prstDash val="solid"/>
              <a:round/>
              <a:headEnd type="none" w="med" len="med"/>
              <a:tailEnd type="none" w="med" len="med"/>
            </a:ln>
          </p:spPr>
          <p:txBody>
            <a:bodyPr/>
            <a:p>
              <a:pPr eaLnBrk="0" hangingPunct="0"/>
              <a:endParaRPr dirty="0">
                <a:latin typeface="Baby Kruffy"/>
              </a:endParaRPr>
            </a:p>
          </p:txBody>
        </p:sp>
      </p:gr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000000"/>
                                          </p:val>
                                        </p:tav>
                                        <p:tav tm="100000">
                                          <p:val>
                                            <p:strVal val="#ppt_w"/>
                                          </p:val>
                                        </p:tav>
                                      </p:tavLst>
                                    </p:anim>
                                    <p:anim calcmode="lin" valueType="num">
                                      <p:cBhvr>
                                        <p:cTn id="12" dur="500" fill="hold"/>
                                        <p:tgtEl>
                                          <p:spTgt spid="2"/>
                                        </p:tgtEl>
                                        <p:attrNameLst>
                                          <p:attrName>ppt_h</p:attrName>
                                        </p:attrNameLst>
                                      </p:cBhvr>
                                      <p:tavLst>
                                        <p:tav tm="0">
                                          <p:val>
                                            <p:fltVal val="0.00000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mn-ea"/>
              <a:cs typeface="+mn-cs"/>
            </a:endParaRPr>
          </a:p>
        </p:txBody>
      </p:sp>
      <p:sp>
        <p:nvSpPr>
          <p:cNvPr id="911363" name="Text Box 3"/>
          <p:cNvSpPr txBox="1">
            <a:spLocks noChangeArrowheads="1"/>
          </p:cNvSpPr>
          <p:nvPr/>
        </p:nvSpPr>
        <p:spPr bwMode="auto">
          <a:xfrm>
            <a:off x="228600" y="406400"/>
            <a:ext cx="6484938" cy="1077913"/>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2-4   PEER-TO-PERR PARADIGM</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240643" name="Text Box 4"/>
          <p:cNvSpPr txBox="1"/>
          <p:nvPr/>
        </p:nvSpPr>
        <p:spPr>
          <a:xfrm>
            <a:off x="8229600" y="6400800"/>
            <a:ext cx="184150" cy="366713"/>
          </a:xfrm>
          <a:prstGeom prst="rect">
            <a:avLst/>
          </a:prstGeom>
          <a:noFill/>
          <a:ln w="9525">
            <a:noFill/>
          </a:ln>
        </p:spPr>
        <p:txBody>
          <a:bodyPr wrap="none">
            <a:spAutoFit/>
          </a:bodyPr>
          <a:p>
            <a:pPr eaLnBrk="0" hangingPunct="0"/>
            <a:endParaRPr sz="1800" i="0" dirty="0">
              <a:latin typeface="Times New Roman" panose="02020603050405020304" pitchFamily="18" charset="0"/>
            </a:endParaRPr>
          </a:p>
        </p:txBody>
      </p:sp>
      <p:sp>
        <p:nvSpPr>
          <p:cNvPr id="240644" name="Rectangle 8"/>
          <p:cNvSpPr/>
          <p:nvPr/>
        </p:nvSpPr>
        <p:spPr>
          <a:xfrm>
            <a:off x="381000" y="1658938"/>
            <a:ext cx="8077200" cy="3540125"/>
          </a:xfrm>
          <a:prstGeom prst="rect">
            <a:avLst/>
          </a:prstGeom>
          <a:noFill/>
          <a:ln w="9525">
            <a:noFill/>
          </a:ln>
        </p:spPr>
        <p:txBody>
          <a:bodyPr>
            <a:spAutoFit/>
          </a:bodyPr>
          <a:p>
            <a:pPr algn="just" eaLnBrk="0" hangingPunct="0"/>
            <a:r>
              <a:rPr>
                <a:latin typeface="Times-Roman"/>
              </a:rPr>
              <a:t>In this section, we discuss the peer-to peer paradigm. Peer-to-peer gained popularity with Napster, an online music file. Napster paved the way for peer-to-peer file-distribution models that came later. Gnutella was followed by Fast-</a:t>
            </a:r>
            <a:endParaRPr>
              <a:latin typeface="Times-Roman"/>
            </a:endParaRPr>
          </a:p>
          <a:p>
            <a:pPr algn="just" eaLnBrk="0" hangingPunct="0"/>
            <a:r>
              <a:rPr>
                <a:latin typeface="Times-Roman"/>
              </a:rPr>
              <a:t>Track, </a:t>
            </a:r>
            <a:r>
              <a:rPr dirty="0" err="1">
                <a:latin typeface="Times-Roman"/>
              </a:rPr>
              <a:t>BitTorrent</a:t>
            </a:r>
            <a:r>
              <a:rPr>
                <a:latin typeface="Times-Roman"/>
              </a:rPr>
              <a:t>, </a:t>
            </a:r>
            <a:r>
              <a:rPr dirty="0" err="1">
                <a:latin typeface="Times-Roman"/>
              </a:rPr>
              <a:t>WinMX</a:t>
            </a:r>
            <a:r>
              <a:rPr>
                <a:latin typeface="Times-Roman"/>
              </a:rPr>
              <a:t>, and </a:t>
            </a:r>
            <a:r>
              <a:rPr dirty="0" err="1">
                <a:latin typeface="Times-Roman"/>
              </a:rPr>
              <a:t>GNUnet</a:t>
            </a:r>
            <a:r>
              <a:rPr>
                <a:latin typeface="Times-Roman"/>
              </a:rPr>
              <a:t>.</a:t>
            </a:r>
            <a:endParaRPr>
              <a:latin typeface="Times-Roman"/>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89"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242690"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42691"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242692"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42693"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242694"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242695"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42696" name="Text Box 9"/>
          <p:cNvSpPr txBox="1"/>
          <p:nvPr/>
        </p:nvSpPr>
        <p:spPr>
          <a:xfrm>
            <a:off x="1143000" y="0"/>
            <a:ext cx="40274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2.4.1  P2P Networks</a:t>
            </a:r>
            <a:endParaRPr sz="3600">
              <a:solidFill>
                <a:srgbClr val="FF0000"/>
              </a:solidFill>
              <a:latin typeface="Times New Roman" panose="02020603050405020304" pitchFamily="18" charset="0"/>
            </a:endParaRPr>
          </a:p>
        </p:txBody>
      </p:sp>
      <p:sp>
        <p:nvSpPr>
          <p:cNvPr id="6155" name="Rectangle 10"/>
          <p:cNvSpPr>
            <a:spLocks noChangeArrowheads="1"/>
          </p:cNvSpPr>
          <p:nvPr/>
        </p:nvSpPr>
        <p:spPr bwMode="auto">
          <a:xfrm>
            <a:off x="381000" y="1293813"/>
            <a:ext cx="7924800" cy="3970338"/>
          </a:xfrm>
          <a:prstGeom prst="rect">
            <a:avLst/>
          </a:prstGeom>
          <a:solidFill>
            <a:schemeClr val="bg1"/>
          </a:solidFill>
          <a:ln w="9525">
            <a:noFill/>
            <a:miter lim="800000"/>
          </a:ln>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Internet users that are ready to share their resources become peers and form a network. When a peer in the network has a file) to share, it makes it available to the rest of the peers. An interested peer can connect itself to the computer where the file is stored and download it. After a peer downloads a file, it can</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make it available for other peers to download. As more peers join and download that file, more copies of the file become available to the group.</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7"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244738"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44739"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244740"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44741"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244742"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244743"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44744" name="Text Box 9"/>
          <p:cNvSpPr txBox="1"/>
          <p:nvPr/>
        </p:nvSpPr>
        <p:spPr>
          <a:xfrm>
            <a:off x="1143000" y="0"/>
            <a:ext cx="35448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2.4.1  (continued)</a:t>
            </a:r>
            <a:endParaRPr sz="3600">
              <a:solidFill>
                <a:srgbClr val="FF0000"/>
              </a:solidFill>
              <a:latin typeface="Times New Roman" panose="02020603050405020304" pitchFamily="18" charset="0"/>
            </a:endParaRPr>
          </a:p>
        </p:txBody>
      </p:sp>
      <p:sp>
        <p:nvSpPr>
          <p:cNvPr id="12" name="Rectangle 11"/>
          <p:cNvSpPr/>
          <p:nvPr/>
        </p:nvSpPr>
        <p:spPr>
          <a:xfrm>
            <a:off x="228600" y="12954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Centralized Networks</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4" name="Rectangle 13"/>
          <p:cNvSpPr/>
          <p:nvPr/>
        </p:nvSpPr>
        <p:spPr>
          <a:xfrm>
            <a:off x="228600" y="25146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Decentralized Network</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7" name="Rectangle 16"/>
          <p:cNvSpPr/>
          <p:nvPr/>
        </p:nvSpPr>
        <p:spPr>
          <a:xfrm>
            <a:off x="762000" y="3276600"/>
            <a:ext cx="7831138" cy="1384300"/>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Unstructured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Networks</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Structured Networks</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5"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2.46:  </a:t>
            </a:r>
            <a:r>
              <a:rPr sz="2000">
                <a:latin typeface="Times-BoldItalic"/>
              </a:rPr>
              <a:t>Centralized network</a:t>
            </a:r>
            <a:endParaRPr sz="2000">
              <a:solidFill>
                <a:schemeClr val="bg2"/>
              </a:solidFill>
              <a:latin typeface="Times-BoldItalic"/>
            </a:endParaRPr>
          </a:p>
        </p:txBody>
      </p:sp>
      <p:pic>
        <p:nvPicPr>
          <p:cNvPr id="246786" name="Picture 5"/>
          <p:cNvPicPr>
            <a:picLocks noChangeAspect="1"/>
          </p:cNvPicPr>
          <p:nvPr/>
        </p:nvPicPr>
        <p:blipFill>
          <a:blip r:embed="rId1"/>
          <a:stretch>
            <a:fillRect/>
          </a:stretch>
        </p:blipFill>
        <p:spPr>
          <a:xfrm>
            <a:off x="528638" y="1744663"/>
            <a:ext cx="7472362" cy="4579937"/>
          </a:xfrm>
          <a:prstGeom prst="rect">
            <a:avLst/>
          </a:prstGeom>
          <a:noFill/>
          <a:ln w="9525">
            <a:noFill/>
          </a:ln>
        </p:spPr>
      </p:pic>
      <p:pic>
        <p:nvPicPr>
          <p:cNvPr id="68614" name="Picture 6"/>
          <p:cNvPicPr>
            <a:picLocks noChangeAspect="1"/>
          </p:cNvPicPr>
          <p:nvPr/>
        </p:nvPicPr>
        <p:blipFill>
          <a:blip r:embed="rId2"/>
          <a:stretch>
            <a:fillRect/>
          </a:stretch>
        </p:blipFill>
        <p:spPr>
          <a:xfrm>
            <a:off x="4114800" y="4648200"/>
            <a:ext cx="439738" cy="592138"/>
          </a:xfrm>
          <a:prstGeom prst="rect">
            <a:avLst/>
          </a:prstGeom>
          <a:noFill/>
          <a:ln w="9525">
            <a:noFill/>
          </a:ln>
        </p:spPr>
      </p:pic>
      <p:pic>
        <p:nvPicPr>
          <p:cNvPr id="68615" name="Picture 7"/>
          <p:cNvPicPr>
            <a:picLocks noChangeAspect="1"/>
          </p:cNvPicPr>
          <p:nvPr/>
        </p:nvPicPr>
        <p:blipFill>
          <a:blip r:embed="rId3"/>
          <a:stretch>
            <a:fillRect/>
          </a:stretch>
        </p:blipFill>
        <p:spPr>
          <a:xfrm>
            <a:off x="4052888" y="3440113"/>
            <a:ext cx="425450" cy="576262"/>
          </a:xfrm>
          <a:prstGeom prst="rect">
            <a:avLst/>
          </a:prstGeom>
          <a:noFill/>
          <a:ln w="9525">
            <a:noFill/>
          </a:ln>
        </p:spPr>
      </p:pic>
      <p:pic>
        <p:nvPicPr>
          <p:cNvPr id="68616" name="Picture 8"/>
          <p:cNvPicPr>
            <a:picLocks noChangeAspect="1"/>
          </p:cNvPicPr>
          <p:nvPr/>
        </p:nvPicPr>
        <p:blipFill>
          <a:blip r:embed="rId4"/>
          <a:stretch>
            <a:fillRect/>
          </a:stretch>
        </p:blipFill>
        <p:spPr>
          <a:xfrm>
            <a:off x="7010400" y="3352800"/>
            <a:ext cx="439738" cy="592138"/>
          </a:xfrm>
          <a:prstGeom prst="rect">
            <a:avLst/>
          </a:prstGeom>
          <a:noFill/>
          <a:ln w="9525">
            <a:noFill/>
          </a:ln>
        </p:spPr>
      </p:pic>
      <p:pic>
        <p:nvPicPr>
          <p:cNvPr id="68617" name="Picture 9"/>
          <p:cNvPicPr>
            <a:picLocks noChangeAspect="1"/>
          </p:cNvPicPr>
          <p:nvPr/>
        </p:nvPicPr>
        <p:blipFill>
          <a:blip r:embed="rId5"/>
          <a:stretch>
            <a:fillRect/>
          </a:stretch>
        </p:blipFill>
        <p:spPr>
          <a:xfrm>
            <a:off x="6719888" y="3727450"/>
            <a:ext cx="120650" cy="1322388"/>
          </a:xfrm>
          <a:prstGeom prst="rect">
            <a:avLst/>
          </a:prstGeom>
          <a:noFill/>
          <a:ln w="9525">
            <a:noFill/>
          </a:ln>
        </p:spPr>
      </p:pic>
      <p:pic>
        <p:nvPicPr>
          <p:cNvPr id="68618" name="Picture 10"/>
          <p:cNvPicPr>
            <a:picLocks noChangeAspect="1"/>
          </p:cNvPicPr>
          <p:nvPr/>
        </p:nvPicPr>
        <p:blipFill>
          <a:blip r:embed="rId6"/>
          <a:stretch>
            <a:fillRect/>
          </a:stretch>
        </p:blipFill>
        <p:spPr>
          <a:xfrm>
            <a:off x="5230813" y="4418013"/>
            <a:ext cx="1841500" cy="835025"/>
          </a:xfrm>
          <a:prstGeom prst="rect">
            <a:avLst/>
          </a:prstGeom>
          <a:noFill/>
          <a:ln w="9525">
            <a:noFill/>
          </a:ln>
        </p:spPr>
      </p:pic>
      <p:pic>
        <p:nvPicPr>
          <p:cNvPr id="68619" name="Picture 11"/>
          <p:cNvPicPr>
            <a:picLocks noChangeAspect="1"/>
          </p:cNvPicPr>
          <p:nvPr/>
        </p:nvPicPr>
        <p:blipFill>
          <a:blip r:embed="rId7"/>
          <a:stretch>
            <a:fillRect/>
          </a:stretch>
        </p:blipFill>
        <p:spPr>
          <a:xfrm>
            <a:off x="4359275" y="4525963"/>
            <a:ext cx="1854200" cy="714375"/>
          </a:xfrm>
          <a:prstGeom prst="rect">
            <a:avLst/>
          </a:prstGeom>
          <a:noFill/>
          <a:ln w="9525">
            <a:noFill/>
          </a:ln>
        </p:spPr>
      </p:pic>
      <p:pic>
        <p:nvPicPr>
          <p:cNvPr id="68621" name="Picture 13"/>
          <p:cNvPicPr>
            <a:picLocks noChangeAspect="1"/>
          </p:cNvPicPr>
          <p:nvPr/>
        </p:nvPicPr>
        <p:blipFill>
          <a:blip r:embed="rId8"/>
          <a:stretch>
            <a:fillRect/>
          </a:stretch>
        </p:blipFill>
        <p:spPr>
          <a:xfrm>
            <a:off x="5257800" y="5486400"/>
            <a:ext cx="1052513" cy="122238"/>
          </a:xfrm>
          <a:prstGeom prst="rect">
            <a:avLst/>
          </a:prstGeom>
          <a:noFill/>
          <a:ln w="9525">
            <a:noFill/>
          </a:ln>
        </p:spPr>
      </p:pic>
      <p:pic>
        <p:nvPicPr>
          <p:cNvPr id="15" name="Picture 9"/>
          <p:cNvPicPr>
            <a:picLocks noChangeAspect="1"/>
          </p:cNvPicPr>
          <p:nvPr/>
        </p:nvPicPr>
        <p:blipFill>
          <a:blip r:embed="rId5"/>
          <a:stretch>
            <a:fillRect/>
          </a:stretch>
        </p:blipFill>
        <p:spPr>
          <a:xfrm>
            <a:off x="4724400" y="3757613"/>
            <a:ext cx="122238" cy="1320800"/>
          </a:xfrm>
          <a:prstGeom prst="rect">
            <a:avLst/>
          </a:prstGeom>
          <a:noFill/>
          <a:ln w="9525">
            <a:noFill/>
          </a:ln>
        </p:spPr>
      </p:pic>
      <p:pic>
        <p:nvPicPr>
          <p:cNvPr id="16" name="Picture 13"/>
          <p:cNvPicPr>
            <a:picLocks noChangeAspect="1"/>
          </p:cNvPicPr>
          <p:nvPr/>
        </p:nvPicPr>
        <p:blipFill>
          <a:blip r:embed="rId8"/>
          <a:stretch>
            <a:fillRect/>
          </a:stretch>
        </p:blipFill>
        <p:spPr>
          <a:xfrm>
            <a:off x="5151438" y="2971800"/>
            <a:ext cx="1052512" cy="122238"/>
          </a:xfrm>
          <a:prstGeom prst="rect">
            <a:avLst/>
          </a:prstGeom>
          <a:noFill/>
          <a:ln w="9525">
            <a:noFill/>
          </a:ln>
        </p:spPr>
      </p:pic>
      <p:pic>
        <p:nvPicPr>
          <p:cNvPr id="68622" name="Picture 14"/>
          <p:cNvPicPr>
            <a:picLocks noChangeAspect="1"/>
          </p:cNvPicPr>
          <p:nvPr/>
        </p:nvPicPr>
        <p:blipFill>
          <a:blip r:embed="rId9"/>
          <a:stretch>
            <a:fillRect/>
          </a:stretch>
        </p:blipFill>
        <p:spPr>
          <a:xfrm>
            <a:off x="717550" y="968375"/>
            <a:ext cx="3344863" cy="776288"/>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6786"/>
                                        </p:tgtEl>
                                        <p:attrNameLst>
                                          <p:attrName>style.visibility</p:attrName>
                                        </p:attrNameLst>
                                      </p:cBhvr>
                                      <p:to>
                                        <p:strVal val="visible"/>
                                      </p:to>
                                    </p:set>
                                    <p:anim calcmode="lin" valueType="num">
                                      <p:cBhvr>
                                        <p:cTn id="7" dur="500" fill="hold"/>
                                        <p:tgtEl>
                                          <p:spTgt spid="246786"/>
                                        </p:tgtEl>
                                        <p:attrNameLst>
                                          <p:attrName>ppt_w</p:attrName>
                                        </p:attrNameLst>
                                      </p:cBhvr>
                                      <p:tavLst>
                                        <p:tav tm="0">
                                          <p:val>
                                            <p:fltVal val="0.000000"/>
                                          </p:val>
                                        </p:tav>
                                        <p:tav tm="100000">
                                          <p:val>
                                            <p:strVal val="#ppt_w"/>
                                          </p:val>
                                        </p:tav>
                                      </p:tavLst>
                                    </p:anim>
                                    <p:anim calcmode="lin" valueType="num">
                                      <p:cBhvr>
                                        <p:cTn id="8" dur="500" fill="hold"/>
                                        <p:tgtEl>
                                          <p:spTgt spid="246786"/>
                                        </p:tgtEl>
                                        <p:attrNameLst>
                                          <p:attrName>ppt_h</p:attrName>
                                        </p:attrNameLst>
                                      </p:cBhvr>
                                      <p:tavLst>
                                        <p:tav tm="0">
                                          <p:val>
                                            <p:fltVal val="0.000000"/>
                                          </p:val>
                                        </p:tav>
                                        <p:tav tm="100000">
                                          <p:val>
                                            <p:strVal val="#ppt_h"/>
                                          </p:val>
                                        </p:tav>
                                      </p:tavLst>
                                    </p:anim>
                                    <p:animEffect transition="in" filter="fade">
                                      <p:cBhvr>
                                        <p:cTn id="9" dur="500"/>
                                        <p:tgtEl>
                                          <p:spTgt spid="24678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000000"/>
                                          </p:val>
                                        </p:tav>
                                        <p:tav tm="100000">
                                          <p:val>
                                            <p:strVal val="#ppt_w"/>
                                          </p:val>
                                        </p:tav>
                                      </p:tavLst>
                                    </p:anim>
                                    <p:anim calcmode="lin" valueType="num">
                                      <p:cBhvr>
                                        <p:cTn id="15" dur="500" fill="hold"/>
                                        <p:tgtEl>
                                          <p:spTgt spid="16"/>
                                        </p:tgtEl>
                                        <p:attrNameLst>
                                          <p:attrName>ppt_h</p:attrName>
                                        </p:attrNameLst>
                                      </p:cBhvr>
                                      <p:tavLst>
                                        <p:tav tm="0">
                                          <p:val>
                                            <p:fltVal val="0.000000"/>
                                          </p:val>
                                        </p:tav>
                                        <p:tav tm="100000">
                                          <p:val>
                                            <p:strVal val="#ppt_h"/>
                                          </p:val>
                                        </p:tav>
                                      </p:tavLst>
                                    </p:anim>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8615"/>
                                        </p:tgtEl>
                                        <p:attrNameLst>
                                          <p:attrName>style.visibility</p:attrName>
                                        </p:attrNameLst>
                                      </p:cBhvr>
                                      <p:to>
                                        <p:strVal val="visible"/>
                                      </p:to>
                                    </p:set>
                                    <p:anim calcmode="lin" valueType="num">
                                      <p:cBhvr>
                                        <p:cTn id="21" dur="500" fill="hold"/>
                                        <p:tgtEl>
                                          <p:spTgt spid="68615"/>
                                        </p:tgtEl>
                                        <p:attrNameLst>
                                          <p:attrName>ppt_w</p:attrName>
                                        </p:attrNameLst>
                                      </p:cBhvr>
                                      <p:tavLst>
                                        <p:tav tm="0">
                                          <p:val>
                                            <p:fltVal val="0.000000"/>
                                          </p:val>
                                        </p:tav>
                                        <p:tav tm="100000">
                                          <p:val>
                                            <p:strVal val="#ppt_w"/>
                                          </p:val>
                                        </p:tav>
                                      </p:tavLst>
                                    </p:anim>
                                    <p:anim calcmode="lin" valueType="num">
                                      <p:cBhvr>
                                        <p:cTn id="22" dur="500" fill="hold"/>
                                        <p:tgtEl>
                                          <p:spTgt spid="68615"/>
                                        </p:tgtEl>
                                        <p:attrNameLst>
                                          <p:attrName>ppt_h</p:attrName>
                                        </p:attrNameLst>
                                      </p:cBhvr>
                                      <p:tavLst>
                                        <p:tav tm="0">
                                          <p:val>
                                            <p:fltVal val="0.000000"/>
                                          </p:val>
                                        </p:tav>
                                        <p:tav tm="100000">
                                          <p:val>
                                            <p:strVal val="#ppt_h"/>
                                          </p:val>
                                        </p:tav>
                                      </p:tavLst>
                                    </p:anim>
                                    <p:animEffect transition="in" filter="fade">
                                      <p:cBhvr>
                                        <p:cTn id="23" dur="500"/>
                                        <p:tgtEl>
                                          <p:spTgt spid="6861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000000"/>
                                          </p:val>
                                        </p:tav>
                                        <p:tav tm="100000">
                                          <p:val>
                                            <p:strVal val="#ppt_w"/>
                                          </p:val>
                                        </p:tav>
                                      </p:tavLst>
                                    </p:anim>
                                    <p:anim calcmode="lin" valueType="num">
                                      <p:cBhvr>
                                        <p:cTn id="29" dur="500" fill="hold"/>
                                        <p:tgtEl>
                                          <p:spTgt spid="15"/>
                                        </p:tgtEl>
                                        <p:attrNameLst>
                                          <p:attrName>ppt_h</p:attrName>
                                        </p:attrNameLst>
                                      </p:cBhvr>
                                      <p:tavLst>
                                        <p:tav tm="0">
                                          <p:val>
                                            <p:fltVal val="0.00000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8619"/>
                                        </p:tgtEl>
                                        <p:attrNameLst>
                                          <p:attrName>style.visibility</p:attrName>
                                        </p:attrNameLst>
                                      </p:cBhvr>
                                      <p:to>
                                        <p:strVal val="visible"/>
                                      </p:to>
                                    </p:set>
                                    <p:anim calcmode="lin" valueType="num">
                                      <p:cBhvr>
                                        <p:cTn id="35" dur="500" fill="hold"/>
                                        <p:tgtEl>
                                          <p:spTgt spid="68619"/>
                                        </p:tgtEl>
                                        <p:attrNameLst>
                                          <p:attrName>ppt_w</p:attrName>
                                        </p:attrNameLst>
                                      </p:cBhvr>
                                      <p:tavLst>
                                        <p:tav tm="0">
                                          <p:val>
                                            <p:fltVal val="0.000000"/>
                                          </p:val>
                                        </p:tav>
                                        <p:tav tm="100000">
                                          <p:val>
                                            <p:strVal val="#ppt_w"/>
                                          </p:val>
                                        </p:tav>
                                      </p:tavLst>
                                    </p:anim>
                                    <p:anim calcmode="lin" valueType="num">
                                      <p:cBhvr>
                                        <p:cTn id="36" dur="500" fill="hold"/>
                                        <p:tgtEl>
                                          <p:spTgt spid="68619"/>
                                        </p:tgtEl>
                                        <p:attrNameLst>
                                          <p:attrName>ppt_h</p:attrName>
                                        </p:attrNameLst>
                                      </p:cBhvr>
                                      <p:tavLst>
                                        <p:tav tm="0">
                                          <p:val>
                                            <p:fltVal val="0.000000"/>
                                          </p:val>
                                        </p:tav>
                                        <p:tav tm="100000">
                                          <p:val>
                                            <p:strVal val="#ppt_h"/>
                                          </p:val>
                                        </p:tav>
                                      </p:tavLst>
                                    </p:anim>
                                    <p:animEffect transition="in" filter="fade">
                                      <p:cBhvr>
                                        <p:cTn id="37" dur="500"/>
                                        <p:tgtEl>
                                          <p:spTgt spid="6861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8621"/>
                                        </p:tgtEl>
                                        <p:attrNameLst>
                                          <p:attrName>style.visibility</p:attrName>
                                        </p:attrNameLst>
                                      </p:cBhvr>
                                      <p:to>
                                        <p:strVal val="visible"/>
                                      </p:to>
                                    </p:set>
                                    <p:anim calcmode="lin" valueType="num">
                                      <p:cBhvr>
                                        <p:cTn id="42" dur="500" fill="hold"/>
                                        <p:tgtEl>
                                          <p:spTgt spid="68621"/>
                                        </p:tgtEl>
                                        <p:attrNameLst>
                                          <p:attrName>ppt_w</p:attrName>
                                        </p:attrNameLst>
                                      </p:cBhvr>
                                      <p:tavLst>
                                        <p:tav tm="0">
                                          <p:val>
                                            <p:fltVal val="0.000000"/>
                                          </p:val>
                                        </p:tav>
                                        <p:tav tm="100000">
                                          <p:val>
                                            <p:strVal val="#ppt_w"/>
                                          </p:val>
                                        </p:tav>
                                      </p:tavLst>
                                    </p:anim>
                                    <p:anim calcmode="lin" valueType="num">
                                      <p:cBhvr>
                                        <p:cTn id="43" dur="500" fill="hold"/>
                                        <p:tgtEl>
                                          <p:spTgt spid="68621"/>
                                        </p:tgtEl>
                                        <p:attrNameLst>
                                          <p:attrName>ppt_h</p:attrName>
                                        </p:attrNameLst>
                                      </p:cBhvr>
                                      <p:tavLst>
                                        <p:tav tm="0">
                                          <p:val>
                                            <p:fltVal val="0.000000"/>
                                          </p:val>
                                        </p:tav>
                                        <p:tav tm="100000">
                                          <p:val>
                                            <p:strVal val="#ppt_h"/>
                                          </p:val>
                                        </p:tav>
                                      </p:tavLst>
                                    </p:anim>
                                    <p:animEffect transition="in" filter="fade">
                                      <p:cBhvr>
                                        <p:cTn id="44" dur="500"/>
                                        <p:tgtEl>
                                          <p:spTgt spid="6862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68618"/>
                                        </p:tgtEl>
                                        <p:attrNameLst>
                                          <p:attrName>style.visibility</p:attrName>
                                        </p:attrNameLst>
                                      </p:cBhvr>
                                      <p:to>
                                        <p:strVal val="visible"/>
                                      </p:to>
                                    </p:set>
                                    <p:anim calcmode="lin" valueType="num">
                                      <p:cBhvr>
                                        <p:cTn id="49" dur="500" fill="hold"/>
                                        <p:tgtEl>
                                          <p:spTgt spid="68618"/>
                                        </p:tgtEl>
                                        <p:attrNameLst>
                                          <p:attrName>ppt_w</p:attrName>
                                        </p:attrNameLst>
                                      </p:cBhvr>
                                      <p:tavLst>
                                        <p:tav tm="0">
                                          <p:val>
                                            <p:fltVal val="0.000000"/>
                                          </p:val>
                                        </p:tav>
                                        <p:tav tm="100000">
                                          <p:val>
                                            <p:strVal val="#ppt_w"/>
                                          </p:val>
                                        </p:tav>
                                      </p:tavLst>
                                    </p:anim>
                                    <p:anim calcmode="lin" valueType="num">
                                      <p:cBhvr>
                                        <p:cTn id="50" dur="500" fill="hold"/>
                                        <p:tgtEl>
                                          <p:spTgt spid="68618"/>
                                        </p:tgtEl>
                                        <p:attrNameLst>
                                          <p:attrName>ppt_h</p:attrName>
                                        </p:attrNameLst>
                                      </p:cBhvr>
                                      <p:tavLst>
                                        <p:tav tm="0">
                                          <p:val>
                                            <p:fltVal val="0.000000"/>
                                          </p:val>
                                        </p:tav>
                                        <p:tav tm="100000">
                                          <p:val>
                                            <p:strVal val="#ppt_h"/>
                                          </p:val>
                                        </p:tav>
                                      </p:tavLst>
                                    </p:anim>
                                    <p:animEffect transition="in" filter="fade">
                                      <p:cBhvr>
                                        <p:cTn id="51" dur="500"/>
                                        <p:tgtEl>
                                          <p:spTgt spid="6861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68616"/>
                                        </p:tgtEl>
                                        <p:attrNameLst>
                                          <p:attrName>style.visibility</p:attrName>
                                        </p:attrNameLst>
                                      </p:cBhvr>
                                      <p:to>
                                        <p:strVal val="visible"/>
                                      </p:to>
                                    </p:set>
                                    <p:anim calcmode="lin" valueType="num">
                                      <p:cBhvr>
                                        <p:cTn id="56" dur="500" fill="hold"/>
                                        <p:tgtEl>
                                          <p:spTgt spid="68616"/>
                                        </p:tgtEl>
                                        <p:attrNameLst>
                                          <p:attrName>ppt_w</p:attrName>
                                        </p:attrNameLst>
                                      </p:cBhvr>
                                      <p:tavLst>
                                        <p:tav tm="0">
                                          <p:val>
                                            <p:fltVal val="0.000000"/>
                                          </p:val>
                                        </p:tav>
                                        <p:tav tm="100000">
                                          <p:val>
                                            <p:strVal val="#ppt_w"/>
                                          </p:val>
                                        </p:tav>
                                      </p:tavLst>
                                    </p:anim>
                                    <p:anim calcmode="lin" valueType="num">
                                      <p:cBhvr>
                                        <p:cTn id="57" dur="500" fill="hold"/>
                                        <p:tgtEl>
                                          <p:spTgt spid="68616"/>
                                        </p:tgtEl>
                                        <p:attrNameLst>
                                          <p:attrName>ppt_h</p:attrName>
                                        </p:attrNameLst>
                                      </p:cBhvr>
                                      <p:tavLst>
                                        <p:tav tm="0">
                                          <p:val>
                                            <p:fltVal val="0.000000"/>
                                          </p:val>
                                        </p:tav>
                                        <p:tav tm="100000">
                                          <p:val>
                                            <p:strVal val="#ppt_h"/>
                                          </p:val>
                                        </p:tav>
                                      </p:tavLst>
                                    </p:anim>
                                    <p:animEffect transition="in" filter="fade">
                                      <p:cBhvr>
                                        <p:cTn id="58" dur="500"/>
                                        <p:tgtEl>
                                          <p:spTgt spid="68616"/>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68617"/>
                                        </p:tgtEl>
                                        <p:attrNameLst>
                                          <p:attrName>style.visibility</p:attrName>
                                        </p:attrNameLst>
                                      </p:cBhvr>
                                      <p:to>
                                        <p:strVal val="visible"/>
                                      </p:to>
                                    </p:set>
                                    <p:anim calcmode="lin" valueType="num">
                                      <p:cBhvr>
                                        <p:cTn id="63" dur="500" fill="hold"/>
                                        <p:tgtEl>
                                          <p:spTgt spid="68617"/>
                                        </p:tgtEl>
                                        <p:attrNameLst>
                                          <p:attrName>ppt_w</p:attrName>
                                        </p:attrNameLst>
                                      </p:cBhvr>
                                      <p:tavLst>
                                        <p:tav tm="0">
                                          <p:val>
                                            <p:fltVal val="0.000000"/>
                                          </p:val>
                                        </p:tav>
                                        <p:tav tm="100000">
                                          <p:val>
                                            <p:strVal val="#ppt_w"/>
                                          </p:val>
                                        </p:tav>
                                      </p:tavLst>
                                    </p:anim>
                                    <p:anim calcmode="lin" valueType="num">
                                      <p:cBhvr>
                                        <p:cTn id="64" dur="500" fill="hold"/>
                                        <p:tgtEl>
                                          <p:spTgt spid="68617"/>
                                        </p:tgtEl>
                                        <p:attrNameLst>
                                          <p:attrName>ppt_h</p:attrName>
                                        </p:attrNameLst>
                                      </p:cBhvr>
                                      <p:tavLst>
                                        <p:tav tm="0">
                                          <p:val>
                                            <p:fltVal val="0.000000"/>
                                          </p:val>
                                        </p:tav>
                                        <p:tav tm="100000">
                                          <p:val>
                                            <p:strVal val="#ppt_h"/>
                                          </p:val>
                                        </p:tav>
                                      </p:tavLst>
                                    </p:anim>
                                    <p:animEffect transition="in" filter="fade">
                                      <p:cBhvr>
                                        <p:cTn id="65" dur="500"/>
                                        <p:tgtEl>
                                          <p:spTgt spid="68617"/>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68614"/>
                                        </p:tgtEl>
                                        <p:attrNameLst>
                                          <p:attrName>style.visibility</p:attrName>
                                        </p:attrNameLst>
                                      </p:cBhvr>
                                      <p:to>
                                        <p:strVal val="visible"/>
                                      </p:to>
                                    </p:set>
                                    <p:anim calcmode="lin" valueType="num">
                                      <p:cBhvr>
                                        <p:cTn id="70" dur="500" fill="hold"/>
                                        <p:tgtEl>
                                          <p:spTgt spid="68614"/>
                                        </p:tgtEl>
                                        <p:attrNameLst>
                                          <p:attrName>ppt_w</p:attrName>
                                        </p:attrNameLst>
                                      </p:cBhvr>
                                      <p:tavLst>
                                        <p:tav tm="0">
                                          <p:val>
                                            <p:fltVal val="0.000000"/>
                                          </p:val>
                                        </p:tav>
                                        <p:tav tm="100000">
                                          <p:val>
                                            <p:strVal val="#ppt_w"/>
                                          </p:val>
                                        </p:tav>
                                      </p:tavLst>
                                    </p:anim>
                                    <p:anim calcmode="lin" valueType="num">
                                      <p:cBhvr>
                                        <p:cTn id="71" dur="500" fill="hold"/>
                                        <p:tgtEl>
                                          <p:spTgt spid="68614"/>
                                        </p:tgtEl>
                                        <p:attrNameLst>
                                          <p:attrName>ppt_h</p:attrName>
                                        </p:attrNameLst>
                                      </p:cBhvr>
                                      <p:tavLst>
                                        <p:tav tm="0">
                                          <p:val>
                                            <p:fltVal val="0.000000"/>
                                          </p:val>
                                        </p:tav>
                                        <p:tav tm="100000">
                                          <p:val>
                                            <p:strVal val="#ppt_h"/>
                                          </p:val>
                                        </p:tav>
                                      </p:tavLst>
                                    </p:anim>
                                    <p:animEffect transition="in" filter="fade">
                                      <p:cBhvr>
                                        <p:cTn id="72" dur="500"/>
                                        <p:tgtEl>
                                          <p:spTgt spid="68614"/>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nodeType="clickEffect">
                                  <p:stCondLst>
                                    <p:cond delay="0"/>
                                  </p:stCondLst>
                                  <p:childTnLst>
                                    <p:set>
                                      <p:cBhvr>
                                        <p:cTn id="76" dur="1" fill="hold">
                                          <p:stCondLst>
                                            <p:cond delay="0"/>
                                          </p:stCondLst>
                                        </p:cTn>
                                        <p:tgtEl>
                                          <p:spTgt spid="68622"/>
                                        </p:tgtEl>
                                        <p:attrNameLst>
                                          <p:attrName>style.visibility</p:attrName>
                                        </p:attrNameLst>
                                      </p:cBhvr>
                                      <p:to>
                                        <p:strVal val="visible"/>
                                      </p:to>
                                    </p:set>
                                    <p:animEffect transition="in" filter="fade">
                                      <p:cBhvr>
                                        <p:cTn id="77" dur="2000"/>
                                        <p:tgtEl>
                                          <p:spTgt spid="68622"/>
                                        </p:tgtEl>
                                      </p:cBhvr>
                                    </p:animEffect>
                                    <p:anim calcmode="lin" valueType="num">
                                      <p:cBhvr>
                                        <p:cTn id="78" dur="2000" fill="hold"/>
                                        <p:tgtEl>
                                          <p:spTgt spid="68622"/>
                                        </p:tgtEl>
                                        <p:attrNameLst>
                                          <p:attrName>ppt_w</p:attrName>
                                        </p:attrNameLst>
                                      </p:cBhvr>
                                      <p:tavLst>
                                        <p:tav tm="0" fmla="#ppt_w*sin(2.5*pi*$)">
                                          <p:val>
                                            <p:fltVal val="0.000000"/>
                                          </p:val>
                                        </p:tav>
                                        <p:tav tm="100000">
                                          <p:val>
                                            <p:fltVal val="1.000000"/>
                                          </p:val>
                                        </p:tav>
                                      </p:tavLst>
                                    </p:anim>
                                    <p:anim calcmode="lin" valueType="num">
                                      <p:cBhvr>
                                        <p:cTn id="79" dur="2000" fill="hold"/>
                                        <p:tgtEl>
                                          <p:spTgt spid="686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a:latin typeface="Tahoma" panose="020B0604030504040204" pitchFamily="34" charset="0"/>
            </a:endParaRPr>
          </a:p>
        </p:txBody>
      </p:sp>
      <p:sp>
        <p:nvSpPr>
          <p:cNvPr id="44034"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44035"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a:latin typeface="Tahoma" panose="020B0604030504040204" pitchFamily="34" charset="0"/>
            </a:endParaRPr>
          </a:p>
        </p:txBody>
      </p:sp>
      <p:sp>
        <p:nvSpPr>
          <p:cNvPr id="44036"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44037"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a:latin typeface="Tahoma" panose="020B0604030504040204" pitchFamily="34" charset="0"/>
            </a:endParaRPr>
          </a:p>
        </p:txBody>
      </p:sp>
      <p:sp>
        <p:nvSpPr>
          <p:cNvPr id="44038"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a:latin typeface="Tahoma" panose="020B0604030504040204" pitchFamily="34" charset="0"/>
            </a:endParaRPr>
          </a:p>
        </p:txBody>
      </p:sp>
      <p:sp>
        <p:nvSpPr>
          <p:cNvPr id="44039"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a:latin typeface="Tahoma" panose="020B0604030504040204" pitchFamily="34" charset="0"/>
            </a:endParaRPr>
          </a:p>
        </p:txBody>
      </p:sp>
      <p:sp>
        <p:nvSpPr>
          <p:cNvPr id="44040" name="Text Box 9"/>
          <p:cNvSpPr txBox="1"/>
          <p:nvPr/>
        </p:nvSpPr>
        <p:spPr>
          <a:xfrm>
            <a:off x="1143000" y="0"/>
            <a:ext cx="80152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2.1.2  Application-Layer Paradigm (cont)</a:t>
            </a:r>
            <a:endParaRPr sz="3600">
              <a:solidFill>
                <a:srgbClr val="FF0000"/>
              </a:solidFill>
              <a:latin typeface="Times New Roman" panose="02020603050405020304" pitchFamily="18" charset="0"/>
            </a:endParaRPr>
          </a:p>
        </p:txBody>
      </p:sp>
      <p:sp>
        <p:nvSpPr>
          <p:cNvPr id="12" name="Rectangle 11"/>
          <p:cNvSpPr/>
          <p:nvPr/>
        </p:nvSpPr>
        <p:spPr>
          <a:xfrm>
            <a:off x="228600" y="12954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Traditional Paradigm: Client-Server</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4" name="Rectangle 13"/>
          <p:cNvSpPr/>
          <p:nvPr/>
        </p:nvSpPr>
        <p:spPr>
          <a:xfrm>
            <a:off x="228600" y="25908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New Paradigm: Peer-to-Peer</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5" name="Rectangle 14"/>
          <p:cNvSpPr/>
          <p:nvPr/>
        </p:nvSpPr>
        <p:spPr>
          <a:xfrm>
            <a:off x="228600" y="38862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Mixed Paradigm</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553200"/>
            <a:ext cx="228600" cy="228600"/>
          </a:xfrm>
          <a:prstGeom prst="rect">
            <a:avLst/>
          </a:prstGeom>
          <a:noFill/>
        </p:spPr>
        <p:txBody>
          <a:bodyPr vert="horz" lIns="0" rIns="0" anchor="b"/>
          <a:p>
            <a:pPr algn="r"/>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3"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248834"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48835"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248836"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48837"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248838"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248839"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48840" name="Text Box 9"/>
          <p:cNvSpPr txBox="1"/>
          <p:nvPr/>
        </p:nvSpPr>
        <p:spPr>
          <a:xfrm>
            <a:off x="1143000" y="0"/>
            <a:ext cx="6494463"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2.4.2  Distributed Hash Function</a:t>
            </a:r>
            <a:endParaRPr sz="3600">
              <a:solidFill>
                <a:srgbClr val="FF0000"/>
              </a:solidFill>
              <a:latin typeface="Times New Roman" panose="02020603050405020304" pitchFamily="18" charset="0"/>
            </a:endParaRPr>
          </a:p>
        </p:txBody>
      </p:sp>
      <p:sp>
        <p:nvSpPr>
          <p:cNvPr id="6155" name="Rectangle 10"/>
          <p:cNvSpPr>
            <a:spLocks noChangeArrowheads="1"/>
          </p:cNvSpPr>
          <p:nvPr/>
        </p:nvSpPr>
        <p:spPr bwMode="auto">
          <a:xfrm>
            <a:off x="381000" y="1293813"/>
            <a:ext cx="7924800" cy="4832350"/>
          </a:xfrm>
          <a:prstGeom prst="rect">
            <a:avLst/>
          </a:prstGeom>
          <a:solidFill>
            <a:schemeClr val="bg1"/>
          </a:solidFill>
          <a:ln w="9525">
            <a:noFill/>
            <a:miter lim="800000"/>
          </a:ln>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A Distributed Hash Table (DHT) distributes data among a set of nodes according to some predefined rules. Each peer in a DHT-based network becomes responsible for a range of data items. To avoid the flooding overhead that we discussed for unstructured P2P networks, DHT-based networks allow each peer to have a partial knowledge about the whole network. This knowledge can be used to route the queries about the data items to the responsible nodes using effective and scalable procedures.</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1"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250882"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50883"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250884"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50885"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250886"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250887"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250888" name="Text Box 9"/>
          <p:cNvSpPr txBox="1"/>
          <p:nvPr/>
        </p:nvSpPr>
        <p:spPr>
          <a:xfrm>
            <a:off x="1143000" y="0"/>
            <a:ext cx="35448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2.4.2  (continued)</a:t>
            </a:r>
            <a:endParaRPr sz="3600">
              <a:solidFill>
                <a:srgbClr val="FF0000"/>
              </a:solidFill>
              <a:latin typeface="Times New Roman" panose="02020603050405020304" pitchFamily="18" charset="0"/>
            </a:endParaRPr>
          </a:p>
        </p:txBody>
      </p:sp>
      <p:sp>
        <p:nvSpPr>
          <p:cNvPr id="12" name="Rectangle 11"/>
          <p:cNvSpPr/>
          <p:nvPr/>
        </p:nvSpPr>
        <p:spPr>
          <a:xfrm>
            <a:off x="228600" y="12954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Address Space</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6" name="Rectangle 15"/>
          <p:cNvSpPr/>
          <p:nvPr/>
        </p:nvSpPr>
        <p:spPr>
          <a:xfrm>
            <a:off x="762000" y="1905000"/>
            <a:ext cx="7831138" cy="3324225"/>
          </a:xfrm>
          <a:prstGeom prst="rect">
            <a:avLst/>
          </a:prstGeom>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Hashing Peer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Identifier</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Hashing Object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Identifier</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Storing </a:t>
            </a: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the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Object</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Routing</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Arrival </a:t>
            </a: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and Departure of Nodes</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29"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2.47:  </a:t>
            </a:r>
            <a:r>
              <a:rPr sz="2000">
                <a:latin typeface="Times-BoldItalic"/>
              </a:rPr>
              <a:t>Address space</a:t>
            </a:r>
            <a:endParaRPr sz="2000">
              <a:solidFill>
                <a:schemeClr val="bg2"/>
              </a:solidFill>
              <a:latin typeface="Times-BoldItalic"/>
            </a:endParaRPr>
          </a:p>
        </p:txBody>
      </p:sp>
      <p:pic>
        <p:nvPicPr>
          <p:cNvPr id="70661" name="Picture 5"/>
          <p:cNvPicPr>
            <a:picLocks noChangeAspect="1"/>
          </p:cNvPicPr>
          <p:nvPr/>
        </p:nvPicPr>
        <p:blipFill>
          <a:blip r:embed="rId1"/>
          <a:stretch>
            <a:fillRect/>
          </a:stretch>
        </p:blipFill>
        <p:spPr>
          <a:xfrm>
            <a:off x="1895475" y="2349500"/>
            <a:ext cx="5114925" cy="3289300"/>
          </a:xfrm>
          <a:prstGeom prst="rect">
            <a:avLst/>
          </a:prstGeom>
          <a:noFill/>
          <a:ln w="9525">
            <a:noFill/>
          </a:ln>
        </p:spPr>
      </p:pic>
      <p:pic>
        <p:nvPicPr>
          <p:cNvPr id="70662" name="Picture 6"/>
          <p:cNvPicPr>
            <a:picLocks noChangeAspect="1"/>
          </p:cNvPicPr>
          <p:nvPr/>
        </p:nvPicPr>
        <p:blipFill>
          <a:blip r:embed="rId2"/>
          <a:stretch>
            <a:fillRect/>
          </a:stretch>
        </p:blipFill>
        <p:spPr>
          <a:xfrm>
            <a:off x="2667000" y="1090613"/>
            <a:ext cx="3760788" cy="99060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wheel(1)">
                                      <p:cBhvr>
                                        <p:cTn id="7" dur="2000"/>
                                        <p:tgtEl>
                                          <p:spTgt spid="70661"/>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70662"/>
                                        </p:tgtEl>
                                        <p:attrNameLst>
                                          <p:attrName>style.visibility</p:attrName>
                                        </p:attrNameLst>
                                      </p:cBhvr>
                                      <p:to>
                                        <p:strVal val="visible"/>
                                      </p:to>
                                    </p:set>
                                    <p:animEffect transition="in" filter="wipe(down)">
                                      <p:cBhvr>
                                        <p:cTn id="12" dur="580">
                                          <p:stCondLst>
                                            <p:cond delay="0"/>
                                          </p:stCondLst>
                                        </p:cTn>
                                        <p:tgtEl>
                                          <p:spTgt spid="70662"/>
                                        </p:tgtEl>
                                      </p:cBhvr>
                                    </p:animEffect>
                                    <p:anim calcmode="lin" valueType="num">
                                      <p:cBhvr>
                                        <p:cTn id="13" dur="1822" tmFilter="0,0; 0.14,0.36; 0.43,0.73; 0.71,0.91; 1.0,1.0">
                                          <p:stCondLst>
                                            <p:cond delay="0"/>
                                          </p:stCondLst>
                                        </p:cTn>
                                        <p:tgtEl>
                                          <p:spTgt spid="7066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0662"/>
                                        </p:tgtEl>
                                        <p:attrNameLst>
                                          <p:attrName>ppt_y</p:attrName>
                                        </p:attrNameLst>
                                      </p:cBhvr>
                                      <p:tavLst>
                                        <p:tav tm="0" fmla="#ppt_y-sin(pi*$)/3">
                                          <p:val>
                                            <p:fltVal val="0.500000"/>
                                          </p:val>
                                        </p:tav>
                                        <p:tav tm="100000">
                                          <p:val>
                                            <p:fltVal val="1.000000"/>
                                          </p:val>
                                        </p:tav>
                                      </p:tavLst>
                                    </p:anim>
                                    <p:anim calcmode="lin" valueType="num">
                                      <p:cBhvr>
                                        <p:cTn id="15" dur="664" tmFilter="0, 0; 0.125,0.2665; 0.25,0.4; 0.375,0.465; 0.5,0.5;  0.625,0.535; 0.75,0.6; 0.875,0.7335; 1,1">
                                          <p:stCondLst>
                                            <p:cond delay="664"/>
                                          </p:stCondLst>
                                        </p:cTn>
                                        <p:tgtEl>
                                          <p:spTgt spid="70662"/>
                                        </p:tgtEl>
                                        <p:attrNameLst>
                                          <p:attrName>ppt_y</p:attrName>
                                        </p:attrNameLst>
                                      </p:cBhvr>
                                      <p:tavLst>
                                        <p:tav tm="0" fmla="#ppt_y-sin(pi*$)/9">
                                          <p:val>
                                            <p:fltVal val="0.000000"/>
                                          </p:val>
                                        </p:tav>
                                        <p:tav tm="100000">
                                          <p:val>
                                            <p:fltVal val="1.000000"/>
                                          </p:val>
                                        </p:tav>
                                      </p:tavLst>
                                    </p:anim>
                                    <p:anim calcmode="lin" valueType="num">
                                      <p:cBhvr>
                                        <p:cTn id="16" dur="332" tmFilter="0, 0; 0.125,0.2665; 0.25,0.4; 0.375,0.465; 0.5,0.5;  0.625,0.535; 0.75,0.6; 0.875,0.7335; 1,1">
                                          <p:stCondLst>
                                            <p:cond delay="1324"/>
                                          </p:stCondLst>
                                        </p:cTn>
                                        <p:tgtEl>
                                          <p:spTgt spid="70662"/>
                                        </p:tgtEl>
                                        <p:attrNameLst>
                                          <p:attrName>ppt_y</p:attrName>
                                        </p:attrNameLst>
                                      </p:cBhvr>
                                      <p:tavLst>
                                        <p:tav tm="0" fmla="#ppt_y-sin(pi*$)/27">
                                          <p:val>
                                            <p:fltVal val="0.000000"/>
                                          </p:val>
                                        </p:tav>
                                        <p:tav tm="100000">
                                          <p:val>
                                            <p:fltVal val="1.000000"/>
                                          </p:val>
                                        </p:tav>
                                      </p:tavLst>
                                    </p:anim>
                                    <p:anim calcmode="lin" valueType="num">
                                      <p:cBhvr>
                                        <p:cTn id="17" dur="164" tmFilter="0, 0; 0.125,0.2665; 0.25,0.4; 0.375,0.465; 0.5,0.5;  0.625,0.535; 0.75,0.6; 0.875,0.7335; 1,1">
                                          <p:stCondLst>
                                            <p:cond delay="1656"/>
                                          </p:stCondLst>
                                        </p:cTn>
                                        <p:tgtEl>
                                          <p:spTgt spid="70662"/>
                                        </p:tgtEl>
                                        <p:attrNameLst>
                                          <p:attrName>ppt_y</p:attrName>
                                        </p:attrNameLst>
                                      </p:cBhvr>
                                      <p:tavLst>
                                        <p:tav tm="0" fmla="#ppt_y-sin(pi*$)/81">
                                          <p:val>
                                            <p:fltVal val="0.000000"/>
                                          </p:val>
                                        </p:tav>
                                        <p:tav tm="100000">
                                          <p:val>
                                            <p:fltVal val="1.000000"/>
                                          </p:val>
                                        </p:tav>
                                      </p:tavLst>
                                    </p:anim>
                                    <p:animScale>
                                      <p:cBhvr>
                                        <p:cTn id="18" dur="26">
                                          <p:stCondLst>
                                            <p:cond delay="650"/>
                                          </p:stCondLst>
                                        </p:cTn>
                                        <p:tgtEl>
                                          <p:spTgt spid="70662"/>
                                        </p:tgtEl>
                                      </p:cBhvr>
                                      <p:to x="100000" y="60000"/>
                                    </p:animScale>
                                    <p:animScale>
                                      <p:cBhvr>
                                        <p:cTn id="19" dur="166" decel="50000">
                                          <p:stCondLst>
                                            <p:cond delay="676"/>
                                          </p:stCondLst>
                                        </p:cTn>
                                        <p:tgtEl>
                                          <p:spTgt spid="70662"/>
                                        </p:tgtEl>
                                      </p:cBhvr>
                                      <p:to x="100000" y="100000"/>
                                    </p:animScale>
                                    <p:animScale>
                                      <p:cBhvr>
                                        <p:cTn id="20" dur="26">
                                          <p:stCondLst>
                                            <p:cond delay="1312"/>
                                          </p:stCondLst>
                                        </p:cTn>
                                        <p:tgtEl>
                                          <p:spTgt spid="70662"/>
                                        </p:tgtEl>
                                      </p:cBhvr>
                                      <p:to x="100000" y="80000"/>
                                    </p:animScale>
                                    <p:animScale>
                                      <p:cBhvr>
                                        <p:cTn id="21" dur="166" decel="50000">
                                          <p:stCondLst>
                                            <p:cond delay="1338"/>
                                          </p:stCondLst>
                                        </p:cTn>
                                        <p:tgtEl>
                                          <p:spTgt spid="70662"/>
                                        </p:tgtEl>
                                      </p:cBhvr>
                                      <p:to x="100000" y="100000"/>
                                    </p:animScale>
                                    <p:animScale>
                                      <p:cBhvr>
                                        <p:cTn id="22" dur="26">
                                          <p:stCondLst>
                                            <p:cond delay="1642"/>
                                          </p:stCondLst>
                                        </p:cTn>
                                        <p:tgtEl>
                                          <p:spTgt spid="70662"/>
                                        </p:tgtEl>
                                      </p:cBhvr>
                                      <p:to x="100000" y="90000"/>
                                    </p:animScale>
                                    <p:animScale>
                                      <p:cBhvr>
                                        <p:cTn id="23" dur="166" decel="50000">
                                          <p:stCondLst>
                                            <p:cond delay="1668"/>
                                          </p:stCondLst>
                                        </p:cTn>
                                        <p:tgtEl>
                                          <p:spTgt spid="70662"/>
                                        </p:tgtEl>
                                      </p:cBhvr>
                                      <p:to x="100000" y="100000"/>
                                    </p:animScale>
                                    <p:animScale>
                                      <p:cBhvr>
                                        <p:cTn id="24" dur="26">
                                          <p:stCondLst>
                                            <p:cond delay="1808"/>
                                          </p:stCondLst>
                                        </p:cTn>
                                        <p:tgtEl>
                                          <p:spTgt spid="70662"/>
                                        </p:tgtEl>
                                      </p:cBhvr>
                                      <p:to x="100000" y="95000"/>
                                    </p:animScale>
                                    <p:animScale>
                                      <p:cBhvr>
                                        <p:cTn id="25" dur="166" decel="50000">
                                          <p:stCondLst>
                                            <p:cond delay="1834"/>
                                          </p:stCondLst>
                                        </p:cTn>
                                        <p:tgtEl>
                                          <p:spTgt spid="706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54977" name="Group 23"/>
          <p:cNvGrpSpPr/>
          <p:nvPr/>
        </p:nvGrpSpPr>
        <p:grpSpPr>
          <a:xfrm>
            <a:off x="0" y="0"/>
            <a:ext cx="9144000" cy="609600"/>
            <a:chOff x="0" y="2448"/>
            <a:chExt cx="5760" cy="384"/>
          </a:xfrm>
        </p:grpSpPr>
        <p:sp>
          <p:nvSpPr>
            <p:cNvPr id="254979"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nchorCtr="0"/>
            <a:p>
              <a:pPr eaLnBrk="0" hangingPunct="0"/>
              <a:endParaRPr dirty="0">
                <a:latin typeface="Baby Kruffy"/>
              </a:endParaRPr>
            </a:p>
          </p:txBody>
        </p:sp>
        <p:sp>
          <p:nvSpPr>
            <p:cNvPr id="630799" name="Text Box 15"/>
            <p:cNvSpPr txBox="1">
              <a:spLocks noChangeArrowheads="1"/>
            </p:cNvSpPr>
            <p:nvPr/>
          </p:nvSpPr>
          <p:spPr bwMode="auto">
            <a:xfrm>
              <a:off x="0" y="2448"/>
              <a:ext cx="187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buNone/>
                <a:defRPr/>
              </a:pPr>
              <a:r>
                <a:rPr kumimoji="0" lang="en-US" kern="1200" cap="none" spc="0" normalizeH="0" baseline="0" noProof="0" dirty="0">
                  <a:solidFill>
                    <a:schemeClr val="bg1"/>
                  </a:solidFill>
                  <a:latin typeface="+mj-lt"/>
                  <a:ea typeface="Adobe Gothic Std B" pitchFamily="34" charset="-128"/>
                  <a:cs typeface="Arial" panose="020B0604020202020204" pitchFamily="34" charset="0"/>
                </a:rPr>
                <a:t>Example </a:t>
              </a:r>
              <a:r>
                <a:rPr kumimoji="0" lang="en-US" kern="1200" cap="none" spc="0" normalizeH="0" baseline="0" noProof="0" dirty="0" smtClean="0">
                  <a:solidFill>
                    <a:schemeClr val="bg1"/>
                  </a:solidFill>
                  <a:latin typeface="+mj-lt"/>
                  <a:ea typeface="Adobe Gothic Std B" pitchFamily="34" charset="-128"/>
                  <a:cs typeface="Arial" panose="020B0604020202020204" pitchFamily="34" charset="0"/>
                </a:rPr>
                <a:t>2.15</a:t>
              </a:r>
              <a:endParaRPr kumimoji="0" lang="en-US" kern="1200" cap="none" spc="0" normalizeH="0" baseline="0" noProof="0" dirty="0">
                <a:solidFill>
                  <a:schemeClr val="bg1"/>
                </a:solidFill>
                <a:latin typeface="+mj-lt"/>
                <a:ea typeface="Adobe Gothic Std B" pitchFamily="34" charset="-128"/>
                <a:cs typeface="Arial" panose="020B0604020202020204" pitchFamily="34" charset="0"/>
              </a:endParaRPr>
            </a:p>
          </p:txBody>
        </p:sp>
      </p:grpSp>
      <p:sp>
        <p:nvSpPr>
          <p:cNvPr id="254978" name="Text Box 20"/>
          <p:cNvSpPr txBox="1"/>
          <p:nvPr/>
        </p:nvSpPr>
        <p:spPr>
          <a:xfrm>
            <a:off x="76200" y="696913"/>
            <a:ext cx="8839200" cy="5694362"/>
          </a:xfrm>
          <a:prstGeom prst="rect">
            <a:avLst/>
          </a:prstGeom>
          <a:noFill/>
          <a:ln w="9525">
            <a:noFill/>
          </a:ln>
        </p:spPr>
        <p:txBody>
          <a:bodyPr>
            <a:spAutoFit/>
          </a:bodyPr>
          <a:p>
            <a:pPr algn="just" eaLnBrk="0" hangingPunct="0"/>
            <a:r>
              <a:rPr sz="2800" b="0" i="0">
                <a:latin typeface="Times New Roman" panose="02020603050405020304" pitchFamily="18" charset="0"/>
                <a:cs typeface="Times New Roman" panose="02020603050405020304" pitchFamily="18" charset="0"/>
              </a:rPr>
              <a:t>Although the normal value of </a:t>
            </a:r>
            <a:r>
              <a:rPr sz="2800" b="0">
                <a:latin typeface="Times New Roman" panose="02020603050405020304" pitchFamily="18" charset="0"/>
                <a:cs typeface="Times New Roman" panose="02020603050405020304" pitchFamily="18" charset="0"/>
              </a:rPr>
              <a:t>m</a:t>
            </a:r>
            <a:r>
              <a:rPr sz="2800" b="0" i="0">
                <a:latin typeface="Times New Roman" panose="02020603050405020304" pitchFamily="18" charset="0"/>
                <a:cs typeface="Times New Roman" panose="02020603050405020304" pitchFamily="18" charset="0"/>
              </a:rPr>
              <a:t> is 160, for the purpose of demonstration, we use </a:t>
            </a:r>
            <a:r>
              <a:rPr sz="2800" b="0">
                <a:latin typeface="Times New Roman" panose="02020603050405020304" pitchFamily="18" charset="0"/>
                <a:cs typeface="Times New Roman" panose="02020603050405020304" pitchFamily="18" charset="0"/>
              </a:rPr>
              <a:t>m</a:t>
            </a:r>
            <a:r>
              <a:rPr sz="2800" b="0" i="0">
                <a:latin typeface="Times New Roman" panose="02020603050405020304" pitchFamily="18" charset="0"/>
                <a:cs typeface="Times New Roman" panose="02020603050405020304" pitchFamily="18" charset="0"/>
              </a:rPr>
              <a:t> = 5 to make our examples tractable. In Figure 2.48, we assume that several peers have already joined the group. The node N5 with IP address 110.34.56.20 has a file named Liberty that wants to share with its peers. The node makes a hash of the file name, “Liberty,” to get the key = 14. Since the closest node to key 14 is node N17, N5 creates a reference to file name (key), its IP address, and the port number (and possibly some other information about the file) and sends this reference to be stored in node N17. In other words, the file is stored in N5, the key of the file is k14 (a point in the DHT ring), but the reference to the file is stored in node N17. </a:t>
            </a:r>
            <a:endParaRPr sz="2800" b="0" i="0">
              <a:latin typeface="Times New Roman" panose="02020603050405020304" pitchFamily="18" charset="0"/>
              <a:ea typeface="Times New Roman" panose="02020603050405020304" pitchFamily="18" charset="0"/>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5"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2.48:  </a:t>
            </a:r>
            <a:r>
              <a:rPr sz="2000">
                <a:latin typeface="Times-BoldItalic"/>
              </a:rPr>
              <a:t>Example 2.15</a:t>
            </a:r>
            <a:endParaRPr sz="2000">
              <a:solidFill>
                <a:schemeClr val="bg2"/>
              </a:solidFill>
              <a:latin typeface="Times-BoldItalic"/>
            </a:endParaRPr>
          </a:p>
        </p:txBody>
      </p:sp>
      <p:pic>
        <p:nvPicPr>
          <p:cNvPr id="257026" name="Picture 6"/>
          <p:cNvPicPr>
            <a:picLocks noChangeAspect="1"/>
          </p:cNvPicPr>
          <p:nvPr/>
        </p:nvPicPr>
        <p:blipFill>
          <a:blip r:embed="rId1"/>
          <a:stretch>
            <a:fillRect/>
          </a:stretch>
        </p:blipFill>
        <p:spPr>
          <a:xfrm>
            <a:off x="185738" y="609600"/>
            <a:ext cx="8513762" cy="5654675"/>
          </a:xfrm>
          <a:prstGeom prst="rect">
            <a:avLst/>
          </a:prstGeom>
          <a:noFill/>
          <a:ln w="9525">
            <a:noFill/>
          </a:ln>
        </p:spPr>
      </p:pic>
      <p:pic>
        <p:nvPicPr>
          <p:cNvPr id="71687" name="Picture 7"/>
          <p:cNvPicPr>
            <a:picLocks noChangeAspect="1"/>
          </p:cNvPicPr>
          <p:nvPr/>
        </p:nvPicPr>
        <p:blipFill>
          <a:blip r:embed="rId2"/>
          <a:stretch>
            <a:fillRect/>
          </a:stretch>
        </p:blipFill>
        <p:spPr>
          <a:xfrm>
            <a:off x="381000" y="1263650"/>
            <a:ext cx="3201988" cy="123825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57026"/>
                                        </p:tgtEl>
                                        <p:attrNameLst>
                                          <p:attrName>style.visibility</p:attrName>
                                        </p:attrNameLst>
                                      </p:cBhvr>
                                      <p:to>
                                        <p:strVal val="visible"/>
                                      </p:to>
                                    </p:set>
                                    <p:anim calcmode="lin" valueType="num">
                                      <p:cBhvr>
                                        <p:cTn id="7" dur="500" fill="hold"/>
                                        <p:tgtEl>
                                          <p:spTgt spid="257026"/>
                                        </p:tgtEl>
                                        <p:attrNameLst>
                                          <p:attrName>ppt_w</p:attrName>
                                        </p:attrNameLst>
                                      </p:cBhvr>
                                      <p:tavLst>
                                        <p:tav tm="0">
                                          <p:val>
                                            <p:fltVal val="0.000000"/>
                                          </p:val>
                                        </p:tav>
                                        <p:tav tm="100000">
                                          <p:val>
                                            <p:strVal val="#ppt_w"/>
                                          </p:val>
                                        </p:tav>
                                      </p:tavLst>
                                    </p:anim>
                                    <p:anim calcmode="lin" valueType="num">
                                      <p:cBhvr>
                                        <p:cTn id="8" dur="500" fill="hold"/>
                                        <p:tgtEl>
                                          <p:spTgt spid="257026"/>
                                        </p:tgtEl>
                                        <p:attrNameLst>
                                          <p:attrName>ppt_h</p:attrName>
                                        </p:attrNameLst>
                                      </p:cBhvr>
                                      <p:tavLst>
                                        <p:tav tm="0">
                                          <p:val>
                                            <p:fltVal val="0.000000"/>
                                          </p:val>
                                        </p:tav>
                                        <p:tav tm="100000">
                                          <p:val>
                                            <p:strVal val="#ppt_h"/>
                                          </p:val>
                                        </p:tav>
                                      </p:tavLst>
                                    </p:anim>
                                    <p:animEffect transition="in" filter="fade">
                                      <p:cBhvr>
                                        <p:cTn id="9" dur="500"/>
                                        <p:tgtEl>
                                          <p:spTgt spid="257026"/>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71687"/>
                                        </p:tgtEl>
                                        <p:attrNameLst>
                                          <p:attrName>style.visibility</p:attrName>
                                        </p:attrNameLst>
                                      </p:cBhvr>
                                      <p:to>
                                        <p:strVal val="visible"/>
                                      </p:to>
                                    </p:set>
                                    <p:animEffect transition="in" filter="wipe(down)">
                                      <p:cBhvr>
                                        <p:cTn id="14" dur="580">
                                          <p:stCondLst>
                                            <p:cond delay="0"/>
                                          </p:stCondLst>
                                        </p:cTn>
                                        <p:tgtEl>
                                          <p:spTgt spid="71687"/>
                                        </p:tgtEl>
                                      </p:cBhvr>
                                    </p:animEffect>
                                    <p:anim calcmode="lin" valueType="num">
                                      <p:cBhvr>
                                        <p:cTn id="15" dur="1822" tmFilter="0,0; 0.14,0.36; 0.43,0.73; 0.71,0.91; 1.0,1.0">
                                          <p:stCondLst>
                                            <p:cond delay="0"/>
                                          </p:stCondLst>
                                        </p:cTn>
                                        <p:tgtEl>
                                          <p:spTgt spid="71687"/>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71687"/>
                                        </p:tgtEl>
                                        <p:attrNameLst>
                                          <p:attrName>ppt_y</p:attrName>
                                        </p:attrNameLst>
                                      </p:cBhvr>
                                      <p:tavLst>
                                        <p:tav tm="0" fmla="#ppt_y-sin(pi*$)/3">
                                          <p:val>
                                            <p:fltVal val="0.500000"/>
                                          </p:val>
                                        </p:tav>
                                        <p:tav tm="100000">
                                          <p:val>
                                            <p:fltVal val="1.000000"/>
                                          </p:val>
                                        </p:tav>
                                      </p:tavLst>
                                    </p:anim>
                                    <p:anim calcmode="lin" valueType="num">
                                      <p:cBhvr>
                                        <p:cTn id="17" dur="664" tmFilter="0, 0; 0.125,0.2665; 0.25,0.4; 0.375,0.465; 0.5,0.5;  0.625,0.535; 0.75,0.6; 0.875,0.7335; 1,1">
                                          <p:stCondLst>
                                            <p:cond delay="664"/>
                                          </p:stCondLst>
                                        </p:cTn>
                                        <p:tgtEl>
                                          <p:spTgt spid="71687"/>
                                        </p:tgtEl>
                                        <p:attrNameLst>
                                          <p:attrName>ppt_y</p:attrName>
                                        </p:attrNameLst>
                                      </p:cBhvr>
                                      <p:tavLst>
                                        <p:tav tm="0" fmla="#ppt_y-sin(pi*$)/9">
                                          <p:val>
                                            <p:fltVal val="0.000000"/>
                                          </p:val>
                                        </p:tav>
                                        <p:tav tm="100000">
                                          <p:val>
                                            <p:fltVal val="1.000000"/>
                                          </p:val>
                                        </p:tav>
                                      </p:tavLst>
                                    </p:anim>
                                    <p:anim calcmode="lin" valueType="num">
                                      <p:cBhvr>
                                        <p:cTn id="18" dur="332" tmFilter="0, 0; 0.125,0.2665; 0.25,0.4; 0.375,0.465; 0.5,0.5;  0.625,0.535; 0.75,0.6; 0.875,0.7335; 1,1">
                                          <p:stCondLst>
                                            <p:cond delay="1324"/>
                                          </p:stCondLst>
                                        </p:cTn>
                                        <p:tgtEl>
                                          <p:spTgt spid="71687"/>
                                        </p:tgtEl>
                                        <p:attrNameLst>
                                          <p:attrName>ppt_y</p:attrName>
                                        </p:attrNameLst>
                                      </p:cBhvr>
                                      <p:tavLst>
                                        <p:tav tm="0" fmla="#ppt_y-sin(pi*$)/27">
                                          <p:val>
                                            <p:fltVal val="0.000000"/>
                                          </p:val>
                                        </p:tav>
                                        <p:tav tm="100000">
                                          <p:val>
                                            <p:fltVal val="1.000000"/>
                                          </p:val>
                                        </p:tav>
                                      </p:tavLst>
                                    </p:anim>
                                    <p:anim calcmode="lin" valueType="num">
                                      <p:cBhvr>
                                        <p:cTn id="19" dur="164" tmFilter="0, 0; 0.125,0.2665; 0.25,0.4; 0.375,0.465; 0.5,0.5;  0.625,0.535; 0.75,0.6; 0.875,0.7335; 1,1">
                                          <p:stCondLst>
                                            <p:cond delay="1656"/>
                                          </p:stCondLst>
                                        </p:cTn>
                                        <p:tgtEl>
                                          <p:spTgt spid="71687"/>
                                        </p:tgtEl>
                                        <p:attrNameLst>
                                          <p:attrName>ppt_y</p:attrName>
                                        </p:attrNameLst>
                                      </p:cBhvr>
                                      <p:tavLst>
                                        <p:tav tm="0" fmla="#ppt_y-sin(pi*$)/81">
                                          <p:val>
                                            <p:fltVal val="0.000000"/>
                                          </p:val>
                                        </p:tav>
                                        <p:tav tm="100000">
                                          <p:val>
                                            <p:fltVal val="1.000000"/>
                                          </p:val>
                                        </p:tav>
                                      </p:tavLst>
                                    </p:anim>
                                    <p:animScale>
                                      <p:cBhvr>
                                        <p:cTn id="20" dur="26">
                                          <p:stCondLst>
                                            <p:cond delay="650"/>
                                          </p:stCondLst>
                                        </p:cTn>
                                        <p:tgtEl>
                                          <p:spTgt spid="71687"/>
                                        </p:tgtEl>
                                      </p:cBhvr>
                                      <p:to x="100000" y="60000"/>
                                    </p:animScale>
                                    <p:animScale>
                                      <p:cBhvr>
                                        <p:cTn id="21" dur="166" decel="50000">
                                          <p:stCondLst>
                                            <p:cond delay="676"/>
                                          </p:stCondLst>
                                        </p:cTn>
                                        <p:tgtEl>
                                          <p:spTgt spid="71687"/>
                                        </p:tgtEl>
                                      </p:cBhvr>
                                      <p:to x="100000" y="100000"/>
                                    </p:animScale>
                                    <p:animScale>
                                      <p:cBhvr>
                                        <p:cTn id="22" dur="26">
                                          <p:stCondLst>
                                            <p:cond delay="1312"/>
                                          </p:stCondLst>
                                        </p:cTn>
                                        <p:tgtEl>
                                          <p:spTgt spid="71687"/>
                                        </p:tgtEl>
                                      </p:cBhvr>
                                      <p:to x="100000" y="80000"/>
                                    </p:animScale>
                                    <p:animScale>
                                      <p:cBhvr>
                                        <p:cTn id="23" dur="166" decel="50000">
                                          <p:stCondLst>
                                            <p:cond delay="1338"/>
                                          </p:stCondLst>
                                        </p:cTn>
                                        <p:tgtEl>
                                          <p:spTgt spid="71687"/>
                                        </p:tgtEl>
                                      </p:cBhvr>
                                      <p:to x="100000" y="100000"/>
                                    </p:animScale>
                                    <p:animScale>
                                      <p:cBhvr>
                                        <p:cTn id="24" dur="26">
                                          <p:stCondLst>
                                            <p:cond delay="1642"/>
                                          </p:stCondLst>
                                        </p:cTn>
                                        <p:tgtEl>
                                          <p:spTgt spid="71687"/>
                                        </p:tgtEl>
                                      </p:cBhvr>
                                      <p:to x="100000" y="90000"/>
                                    </p:animScale>
                                    <p:animScale>
                                      <p:cBhvr>
                                        <p:cTn id="25" dur="166" decel="50000">
                                          <p:stCondLst>
                                            <p:cond delay="1668"/>
                                          </p:stCondLst>
                                        </p:cTn>
                                        <p:tgtEl>
                                          <p:spTgt spid="71687"/>
                                        </p:tgtEl>
                                      </p:cBhvr>
                                      <p:to x="100000" y="100000"/>
                                    </p:animScale>
                                    <p:animScale>
                                      <p:cBhvr>
                                        <p:cTn id="26" dur="26">
                                          <p:stCondLst>
                                            <p:cond delay="1808"/>
                                          </p:stCondLst>
                                        </p:cTn>
                                        <p:tgtEl>
                                          <p:spTgt spid="71687"/>
                                        </p:tgtEl>
                                      </p:cBhvr>
                                      <p:to x="100000" y="95000"/>
                                    </p:animScale>
                                    <p:animScale>
                                      <p:cBhvr>
                                        <p:cTn id="27" dur="166" decel="50000">
                                          <p:stCondLst>
                                            <p:cond delay="1834"/>
                                          </p:stCondLst>
                                        </p:cTn>
                                        <p:tgtEl>
                                          <p:spTgt spid="7168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mn-ea"/>
              <a:cs typeface="+mn-cs"/>
            </a:endParaRPr>
          </a:p>
        </p:txBody>
      </p:sp>
      <p:sp>
        <p:nvSpPr>
          <p:cNvPr id="911363" name="Text Box 3"/>
          <p:cNvSpPr txBox="1">
            <a:spLocks noChangeArrowheads="1"/>
          </p:cNvSpPr>
          <p:nvPr/>
        </p:nvSpPr>
        <p:spPr bwMode="auto">
          <a:xfrm>
            <a:off x="228600" y="406400"/>
            <a:ext cx="8770938" cy="1077913"/>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2-5   SOCKET-INTERFACE  PROGRAMMING</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334851" name="Text Box 4"/>
          <p:cNvSpPr txBox="1"/>
          <p:nvPr/>
        </p:nvSpPr>
        <p:spPr>
          <a:xfrm>
            <a:off x="8229600" y="6400800"/>
            <a:ext cx="184150" cy="366713"/>
          </a:xfrm>
          <a:prstGeom prst="rect">
            <a:avLst/>
          </a:prstGeom>
          <a:noFill/>
          <a:ln w="9525">
            <a:noFill/>
          </a:ln>
        </p:spPr>
        <p:txBody>
          <a:bodyPr wrap="none">
            <a:spAutoFit/>
          </a:bodyPr>
          <a:p>
            <a:pPr eaLnBrk="0" hangingPunct="0"/>
            <a:endParaRPr sz="1800" i="0" dirty="0">
              <a:latin typeface="Times New Roman" panose="02020603050405020304" pitchFamily="18" charset="0"/>
            </a:endParaRPr>
          </a:p>
        </p:txBody>
      </p:sp>
      <p:sp>
        <p:nvSpPr>
          <p:cNvPr id="334852" name="Rectangle 8"/>
          <p:cNvSpPr/>
          <p:nvPr/>
        </p:nvSpPr>
        <p:spPr>
          <a:xfrm>
            <a:off x="381000" y="1658938"/>
            <a:ext cx="8077200" cy="3540125"/>
          </a:xfrm>
          <a:prstGeom prst="rect">
            <a:avLst/>
          </a:prstGeom>
          <a:noFill/>
          <a:ln w="9525">
            <a:noFill/>
          </a:ln>
        </p:spPr>
        <p:txBody>
          <a:bodyPr>
            <a:spAutoFit/>
          </a:bodyPr>
          <a:p>
            <a:pPr algn="just" eaLnBrk="0" hangingPunct="0"/>
            <a:r>
              <a:rPr>
                <a:latin typeface="Times-Roman"/>
              </a:rPr>
              <a:t>In this section, we show how to write some simple client-server programs using C, a procedural programming language. We chose the C language in this section; In Chapter 11, we expand this idea in Java, which provides a more compact version.</a:t>
            </a:r>
            <a:endParaRPr>
              <a:latin typeface="Times-Roman"/>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6897"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336898"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336899"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336900"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336901"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336902"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336903"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336904" name="Text Box 9"/>
          <p:cNvSpPr txBox="1"/>
          <p:nvPr/>
        </p:nvSpPr>
        <p:spPr>
          <a:xfrm>
            <a:off x="1143000" y="0"/>
            <a:ext cx="5378450"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2.5.1  Socket Interface in C</a:t>
            </a:r>
            <a:endParaRPr sz="3600">
              <a:solidFill>
                <a:srgbClr val="FF0000"/>
              </a:solidFill>
              <a:latin typeface="Times New Roman" panose="02020603050405020304" pitchFamily="18" charset="0"/>
            </a:endParaRPr>
          </a:p>
        </p:txBody>
      </p:sp>
      <p:sp>
        <p:nvSpPr>
          <p:cNvPr id="6155" name="Rectangle 10"/>
          <p:cNvSpPr>
            <a:spLocks noChangeArrowheads="1"/>
          </p:cNvSpPr>
          <p:nvPr/>
        </p:nvSpPr>
        <p:spPr bwMode="auto">
          <a:xfrm>
            <a:off x="381000" y="1293813"/>
            <a:ext cx="7924800" cy="3970338"/>
          </a:xfrm>
          <a:prstGeom prst="rect">
            <a:avLst/>
          </a:prstGeom>
          <a:solidFill>
            <a:schemeClr val="bg1"/>
          </a:solidFill>
          <a:ln w="9525">
            <a:noFill/>
            <a:miter lim="800000"/>
          </a:ln>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In this section, we show how this interface is implemented in the C language. The important issue in socket interface is to understand the role of a socket in communication. The socket has no buffer to store data to be sent or received. It is capable of neither sending nor receiving data. The socket just acts as a reference or a label. The buffers and necessary variables are created inside the operating system.</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8945" name="Rectangle 2"/>
          <p:cNvSpPr/>
          <p:nvPr/>
        </p:nvSpPr>
        <p:spPr>
          <a:xfrm>
            <a:off x="366713" y="107950"/>
            <a:ext cx="438150" cy="474663"/>
          </a:xfrm>
          <a:prstGeom prst="rect">
            <a:avLst/>
          </a:prstGeom>
          <a:solidFill>
            <a:schemeClr val="accent2"/>
          </a:solidFill>
          <a:ln w="9525">
            <a:noFill/>
          </a:ln>
        </p:spPr>
        <p:txBody>
          <a:bodyPr wrap="none" anchor="ctr" anchorCtr="0"/>
          <a:p>
            <a:pPr algn="ctr"/>
            <a:endParaRPr sz="2400" b="0" i="0" dirty="0">
              <a:latin typeface="Tahoma" panose="020B0604030504040204" pitchFamily="34" charset="0"/>
            </a:endParaRPr>
          </a:p>
        </p:txBody>
      </p:sp>
      <p:sp>
        <p:nvSpPr>
          <p:cNvPr id="33894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338947" name="Rectangle 4"/>
          <p:cNvSpPr/>
          <p:nvPr/>
        </p:nvSpPr>
        <p:spPr>
          <a:xfrm>
            <a:off x="490538" y="530225"/>
            <a:ext cx="422275" cy="474663"/>
          </a:xfrm>
          <a:prstGeom prst="rect">
            <a:avLst/>
          </a:prstGeom>
          <a:solidFill>
            <a:schemeClr val="folHlink"/>
          </a:solidFill>
          <a:ln w="9525">
            <a:noFill/>
          </a:ln>
        </p:spPr>
        <p:txBody>
          <a:bodyPr wrap="none" anchor="ctr" anchorCtr="0"/>
          <a:p>
            <a:pPr algn="ctr"/>
            <a:endParaRPr sz="2400" b="0" i="0" dirty="0">
              <a:latin typeface="Tahoma" panose="020B0604030504040204" pitchFamily="34" charset="0"/>
            </a:endParaRPr>
          </a:p>
        </p:txBody>
      </p:sp>
      <p:sp>
        <p:nvSpPr>
          <p:cNvPr id="33894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33894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algn="ctr"/>
            <a:endParaRPr sz="2400" b="0" i="0" dirty="0">
              <a:latin typeface="Tahoma" panose="020B0604030504040204" pitchFamily="34" charset="0"/>
            </a:endParaRPr>
          </a:p>
        </p:txBody>
      </p:sp>
      <p:sp>
        <p:nvSpPr>
          <p:cNvPr id="338950" name="Rectangle 7"/>
          <p:cNvSpPr/>
          <p:nvPr/>
        </p:nvSpPr>
        <p:spPr>
          <a:xfrm>
            <a:off x="711200" y="0"/>
            <a:ext cx="31750" cy="1052513"/>
          </a:xfrm>
          <a:prstGeom prst="rect">
            <a:avLst/>
          </a:prstGeom>
          <a:solidFill>
            <a:schemeClr val="bg2"/>
          </a:solidFill>
          <a:ln w="9525">
            <a:noFill/>
          </a:ln>
        </p:spPr>
        <p:txBody>
          <a:bodyPr wrap="none" anchor="ctr" anchorCtr="0"/>
          <a:p>
            <a:pPr algn="ctr"/>
            <a:endParaRPr sz="2400" b="0" i="0" dirty="0">
              <a:latin typeface="Tahoma" panose="020B0604030504040204" pitchFamily="34" charset="0"/>
            </a:endParaRPr>
          </a:p>
        </p:txBody>
      </p:sp>
      <p:sp>
        <p:nvSpPr>
          <p:cNvPr id="33895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algn="ctr"/>
            <a:endParaRPr sz="2400" b="0" i="0" dirty="0">
              <a:latin typeface="Tahoma" panose="020B0604030504040204" pitchFamily="34" charset="0"/>
            </a:endParaRPr>
          </a:p>
        </p:txBody>
      </p:sp>
      <p:sp>
        <p:nvSpPr>
          <p:cNvPr id="338952" name="Text Box 9"/>
          <p:cNvSpPr txBox="1"/>
          <p:nvPr/>
        </p:nvSpPr>
        <p:spPr>
          <a:xfrm>
            <a:off x="1143000" y="0"/>
            <a:ext cx="3544888" cy="646113"/>
          </a:xfrm>
          <a:prstGeom prst="rect">
            <a:avLst/>
          </a:prstGeom>
          <a:noFill/>
          <a:ln w="9525">
            <a:noFill/>
          </a:ln>
        </p:spPr>
        <p:txBody>
          <a:bodyPr wrap="none">
            <a:spAutoFit/>
          </a:bodyPr>
          <a:p>
            <a:pPr eaLnBrk="0" hangingPunct="0"/>
            <a:r>
              <a:rPr sz="3600">
                <a:solidFill>
                  <a:srgbClr val="FF0000"/>
                </a:solidFill>
                <a:latin typeface="Times New Roman" panose="02020603050405020304" pitchFamily="18" charset="0"/>
              </a:rPr>
              <a:t>2.5.1  (continued)</a:t>
            </a:r>
            <a:endParaRPr sz="3600">
              <a:solidFill>
                <a:srgbClr val="FF0000"/>
              </a:solidFill>
              <a:latin typeface="Times New Roman" panose="02020603050405020304" pitchFamily="18" charset="0"/>
            </a:endParaRPr>
          </a:p>
        </p:txBody>
      </p:sp>
      <p:sp>
        <p:nvSpPr>
          <p:cNvPr id="12" name="Rectangle 11"/>
          <p:cNvSpPr/>
          <p:nvPr/>
        </p:nvSpPr>
        <p:spPr>
          <a:xfrm>
            <a:off x="228600" y="12954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Data Structure for Socket</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4" name="Rectangle 13"/>
          <p:cNvSpPr/>
          <p:nvPr/>
        </p:nvSpPr>
        <p:spPr>
          <a:xfrm>
            <a:off x="228600" y="19812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Header Files</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7" name="Rectangle 16"/>
          <p:cNvSpPr/>
          <p:nvPr/>
        </p:nvSpPr>
        <p:spPr>
          <a:xfrm>
            <a:off x="749300" y="3200400"/>
            <a:ext cx="7831138" cy="1384300"/>
          </a:xfrm>
          <a:prstGeom prst="rect">
            <a:avLst/>
          </a:prstGeom>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Sockets Used for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UDP</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Communication Flow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Diagram</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Programming </a:t>
            </a: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Examples</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5" name="Rectangle 14"/>
          <p:cNvSpPr/>
          <p:nvPr/>
        </p:nvSpPr>
        <p:spPr>
          <a:xfrm>
            <a:off x="228600" y="259080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smtClean="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Communication </a:t>
            </a: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Using UDP</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8" name="Rectangle 17"/>
          <p:cNvSpPr/>
          <p:nvPr/>
        </p:nvSpPr>
        <p:spPr>
          <a:xfrm>
            <a:off x="228600" y="4654550"/>
            <a:ext cx="8686800" cy="584200"/>
          </a:xfrm>
          <a:prstGeom prst="rect">
            <a:avLst/>
          </a:prstGeom>
        </p:spPr>
        <p:txBody>
          <a:bodyPr>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sz="32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rPr>
              <a:t> Communication Using TCP</a:t>
            </a:r>
            <a:endParaRPr kumimoji="0" lang="en-US" sz="3600" b="1" i="1"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19" name="Rectangle 18"/>
          <p:cNvSpPr/>
          <p:nvPr/>
        </p:nvSpPr>
        <p:spPr>
          <a:xfrm>
            <a:off x="749300" y="5294313"/>
            <a:ext cx="7831138" cy="954088"/>
          </a:xfrm>
          <a:prstGeom prst="rect">
            <a:avLst/>
          </a:prstGeom>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Sockets Used in </a:t>
            </a:r>
            <a:r>
              <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TCP</a:t>
            </a:r>
            <a:endParaRPr kumimoji="0" lang="en-US" sz="2800" b="1" i="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defRPr/>
            </a:pPr>
            <a:r>
              <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rPr>
              <a:t>Communication Flow Diagram</a:t>
            </a:r>
            <a:endParaRPr kumimoji="0" lang="en-US" sz="2800" b="1" i="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mn-ea"/>
              <a:cs typeface="+mn-cs"/>
            </a:endParaRPr>
          </a:p>
        </p:txBody>
      </p:sp>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15" grpId="0"/>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0993"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2.58:  </a:t>
            </a:r>
            <a:r>
              <a:rPr sz="2000">
                <a:latin typeface="Times-BoldItalic"/>
              </a:rPr>
              <a:t>Socket data structure</a:t>
            </a:r>
            <a:endParaRPr sz="2000">
              <a:solidFill>
                <a:schemeClr val="bg2"/>
              </a:solidFill>
              <a:latin typeface="Times-BoldItalic"/>
            </a:endParaRPr>
          </a:p>
        </p:txBody>
      </p:sp>
      <p:pic>
        <p:nvPicPr>
          <p:cNvPr id="88068" name="Picture 5"/>
          <p:cNvPicPr>
            <a:picLocks noChangeAspect="1"/>
          </p:cNvPicPr>
          <p:nvPr/>
        </p:nvPicPr>
        <p:blipFill>
          <a:blip r:embed="rId1"/>
          <a:stretch>
            <a:fillRect/>
          </a:stretch>
        </p:blipFill>
        <p:spPr>
          <a:xfrm>
            <a:off x="457200" y="838200"/>
            <a:ext cx="4892675" cy="2730500"/>
          </a:xfrm>
          <a:prstGeom prst="rect">
            <a:avLst/>
          </a:prstGeom>
          <a:noFill/>
          <a:ln w="9525">
            <a:noFill/>
          </a:ln>
        </p:spPr>
      </p:pic>
      <p:pic>
        <p:nvPicPr>
          <p:cNvPr id="88069" name="Picture 8"/>
          <p:cNvPicPr>
            <a:picLocks noChangeAspect="1"/>
          </p:cNvPicPr>
          <p:nvPr/>
        </p:nvPicPr>
        <p:blipFill>
          <a:blip r:embed="rId2"/>
          <a:stretch>
            <a:fillRect/>
          </a:stretch>
        </p:blipFill>
        <p:spPr>
          <a:xfrm>
            <a:off x="5594350" y="3733800"/>
            <a:ext cx="2709863" cy="245745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8068"/>
                                        </p:tgtEl>
                                        <p:attrNameLst>
                                          <p:attrName>style.visibility</p:attrName>
                                        </p:attrNameLst>
                                      </p:cBhvr>
                                      <p:to>
                                        <p:strVal val="visible"/>
                                      </p:to>
                                    </p:set>
                                    <p:anim calcmode="lin" valueType="num">
                                      <p:cBhvr>
                                        <p:cTn id="7" dur="500" fill="hold"/>
                                        <p:tgtEl>
                                          <p:spTgt spid="88068"/>
                                        </p:tgtEl>
                                        <p:attrNameLst>
                                          <p:attrName>ppt_w</p:attrName>
                                        </p:attrNameLst>
                                      </p:cBhvr>
                                      <p:tavLst>
                                        <p:tav tm="0">
                                          <p:val>
                                            <p:fltVal val="0.000000"/>
                                          </p:val>
                                        </p:tav>
                                        <p:tav tm="100000">
                                          <p:val>
                                            <p:strVal val="#ppt_w"/>
                                          </p:val>
                                        </p:tav>
                                      </p:tavLst>
                                    </p:anim>
                                    <p:anim calcmode="lin" valueType="num">
                                      <p:cBhvr>
                                        <p:cTn id="8" dur="500" fill="hold"/>
                                        <p:tgtEl>
                                          <p:spTgt spid="88068"/>
                                        </p:tgtEl>
                                        <p:attrNameLst>
                                          <p:attrName>ppt_h</p:attrName>
                                        </p:attrNameLst>
                                      </p:cBhvr>
                                      <p:tavLst>
                                        <p:tav tm="0">
                                          <p:val>
                                            <p:fltVal val="0.000000"/>
                                          </p:val>
                                        </p:tav>
                                        <p:tav tm="100000">
                                          <p:val>
                                            <p:strVal val="#ppt_h"/>
                                          </p:val>
                                        </p:tav>
                                      </p:tavLst>
                                    </p:anim>
                                    <p:animEffect transition="in" filter="fade">
                                      <p:cBhvr>
                                        <p:cTn id="9" dur="500"/>
                                        <p:tgtEl>
                                          <p:spTgt spid="8806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8069"/>
                                        </p:tgtEl>
                                        <p:attrNameLst>
                                          <p:attrName>style.visibility</p:attrName>
                                        </p:attrNameLst>
                                      </p:cBhvr>
                                      <p:to>
                                        <p:strVal val="visible"/>
                                      </p:to>
                                    </p:set>
                                    <p:anim calcmode="lin" valueType="num">
                                      <p:cBhvr>
                                        <p:cTn id="14" dur="500" fill="hold"/>
                                        <p:tgtEl>
                                          <p:spTgt spid="88069"/>
                                        </p:tgtEl>
                                        <p:attrNameLst>
                                          <p:attrName>ppt_w</p:attrName>
                                        </p:attrNameLst>
                                      </p:cBhvr>
                                      <p:tavLst>
                                        <p:tav tm="0">
                                          <p:val>
                                            <p:fltVal val="0.000000"/>
                                          </p:val>
                                        </p:tav>
                                        <p:tav tm="100000">
                                          <p:val>
                                            <p:strVal val="#ppt_w"/>
                                          </p:val>
                                        </p:tav>
                                      </p:tavLst>
                                    </p:anim>
                                    <p:anim calcmode="lin" valueType="num">
                                      <p:cBhvr>
                                        <p:cTn id="15" dur="500" fill="hold"/>
                                        <p:tgtEl>
                                          <p:spTgt spid="88069"/>
                                        </p:tgtEl>
                                        <p:attrNameLst>
                                          <p:attrName>ppt_h</p:attrName>
                                        </p:attrNameLst>
                                      </p:cBhvr>
                                      <p:tavLst>
                                        <p:tav tm="0">
                                          <p:val>
                                            <p:fltVal val="0.000000"/>
                                          </p:val>
                                        </p:tav>
                                        <p:tav tm="100000">
                                          <p:val>
                                            <p:strVal val="#ppt_h"/>
                                          </p:val>
                                        </p:tav>
                                      </p:tavLst>
                                    </p:anim>
                                    <p:animEffect transition="in" filter="fade">
                                      <p:cBhvr>
                                        <p:cTn id="16"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3041" name="Rectangle 14"/>
          <p:cNvSpPr/>
          <p:nvPr/>
        </p:nvSpPr>
        <p:spPr>
          <a:xfrm>
            <a:off x="152400" y="76200"/>
            <a:ext cx="8153400" cy="400050"/>
          </a:xfrm>
          <a:prstGeom prst="rect">
            <a:avLst/>
          </a:prstGeom>
          <a:solidFill>
            <a:schemeClr val="bg1"/>
          </a:solidFill>
          <a:ln w="9525">
            <a:noFill/>
          </a:ln>
        </p:spPr>
        <p:txBody>
          <a:bodyPr>
            <a:spAutoFit/>
          </a:bodyPr>
          <a:p>
            <a:pPr eaLnBrk="0" hangingPunct="0"/>
            <a:r>
              <a:rPr sz="2000">
                <a:solidFill>
                  <a:srgbClr val="FF0000"/>
                </a:solidFill>
                <a:latin typeface="Times-BoldItalic"/>
              </a:rPr>
              <a:t>Figure 2.59:  </a:t>
            </a:r>
            <a:r>
              <a:rPr sz="2000">
                <a:latin typeface="Times-BoldItalic"/>
              </a:rPr>
              <a:t>Sockets for UDP communication</a:t>
            </a:r>
            <a:endParaRPr sz="2000">
              <a:solidFill>
                <a:schemeClr val="bg2"/>
              </a:solidFill>
              <a:latin typeface="Times-BoldItalic"/>
            </a:endParaRPr>
          </a:p>
        </p:txBody>
      </p:sp>
      <p:grpSp>
        <p:nvGrpSpPr>
          <p:cNvPr id="3" name="Group 2"/>
          <p:cNvGrpSpPr/>
          <p:nvPr/>
        </p:nvGrpSpPr>
        <p:grpSpPr>
          <a:xfrm>
            <a:off x="228600" y="1981200"/>
            <a:ext cx="7926388" cy="3989388"/>
            <a:chOff x="228600" y="1981200"/>
            <a:chExt cx="7925685" cy="3988709"/>
          </a:xfrm>
        </p:grpSpPr>
        <p:pic>
          <p:nvPicPr>
            <p:cNvPr id="343048" name="Picture 5"/>
            <p:cNvPicPr>
              <a:picLocks noChangeAspect="1"/>
            </p:cNvPicPr>
            <p:nvPr/>
          </p:nvPicPr>
          <p:blipFill>
            <a:blip r:embed="rId1"/>
            <a:stretch>
              <a:fillRect/>
            </a:stretch>
          </p:blipFill>
          <p:spPr>
            <a:xfrm>
              <a:off x="228600" y="2232717"/>
              <a:ext cx="2195835" cy="3485674"/>
            </a:xfrm>
            <a:prstGeom prst="rect">
              <a:avLst/>
            </a:prstGeom>
            <a:noFill/>
            <a:ln w="9525">
              <a:noFill/>
            </a:ln>
          </p:spPr>
        </p:pic>
        <p:pic>
          <p:nvPicPr>
            <p:cNvPr id="343049" name="Picture 6"/>
            <p:cNvPicPr>
              <a:picLocks noChangeAspect="1"/>
            </p:cNvPicPr>
            <p:nvPr/>
          </p:nvPicPr>
          <p:blipFill>
            <a:blip r:embed="rId2"/>
            <a:stretch>
              <a:fillRect/>
            </a:stretch>
          </p:blipFill>
          <p:spPr>
            <a:xfrm>
              <a:off x="6629400" y="1981200"/>
              <a:ext cx="1524885" cy="3988709"/>
            </a:xfrm>
            <a:prstGeom prst="rect">
              <a:avLst/>
            </a:prstGeom>
            <a:noFill/>
            <a:ln w="9525">
              <a:noFill/>
            </a:ln>
          </p:spPr>
        </p:pic>
      </p:grpSp>
      <p:pic>
        <p:nvPicPr>
          <p:cNvPr id="89095" name="Picture 7"/>
          <p:cNvPicPr>
            <a:picLocks noChangeAspect="1"/>
          </p:cNvPicPr>
          <p:nvPr/>
        </p:nvPicPr>
        <p:blipFill>
          <a:blip r:embed="rId3"/>
          <a:stretch>
            <a:fillRect/>
          </a:stretch>
        </p:blipFill>
        <p:spPr>
          <a:xfrm>
            <a:off x="2057400" y="2905125"/>
            <a:ext cx="4941888" cy="368300"/>
          </a:xfrm>
          <a:prstGeom prst="rect">
            <a:avLst/>
          </a:prstGeom>
          <a:noFill/>
          <a:ln w="9525">
            <a:noFill/>
          </a:ln>
        </p:spPr>
      </p:pic>
      <p:pic>
        <p:nvPicPr>
          <p:cNvPr id="89096" name="Picture 8"/>
          <p:cNvPicPr>
            <a:picLocks noChangeAspect="1"/>
          </p:cNvPicPr>
          <p:nvPr/>
        </p:nvPicPr>
        <p:blipFill>
          <a:blip r:embed="rId4"/>
          <a:stretch>
            <a:fillRect/>
          </a:stretch>
        </p:blipFill>
        <p:spPr>
          <a:xfrm>
            <a:off x="2068513" y="3286125"/>
            <a:ext cx="4941887" cy="369888"/>
          </a:xfrm>
          <a:prstGeom prst="rect">
            <a:avLst/>
          </a:prstGeom>
          <a:noFill/>
          <a:ln w="9525">
            <a:noFill/>
          </a:ln>
        </p:spPr>
      </p:pic>
      <p:pic>
        <p:nvPicPr>
          <p:cNvPr id="89098" name="Picture 10"/>
          <p:cNvPicPr>
            <a:picLocks noChangeAspect="1"/>
          </p:cNvPicPr>
          <p:nvPr/>
        </p:nvPicPr>
        <p:blipFill>
          <a:blip r:embed="rId5"/>
          <a:stretch>
            <a:fillRect/>
          </a:stretch>
        </p:blipFill>
        <p:spPr>
          <a:xfrm>
            <a:off x="2057400" y="4343400"/>
            <a:ext cx="4900613" cy="368300"/>
          </a:xfrm>
          <a:prstGeom prst="rect">
            <a:avLst/>
          </a:prstGeom>
          <a:noFill/>
          <a:ln w="9525">
            <a:noFill/>
          </a:ln>
        </p:spPr>
      </p:pic>
      <p:pic>
        <p:nvPicPr>
          <p:cNvPr id="89100" name="Picture 12"/>
          <p:cNvPicPr>
            <a:picLocks noChangeAspect="1"/>
          </p:cNvPicPr>
          <p:nvPr/>
        </p:nvPicPr>
        <p:blipFill>
          <a:blip r:embed="rId6"/>
          <a:stretch>
            <a:fillRect/>
          </a:stretch>
        </p:blipFill>
        <p:spPr>
          <a:xfrm>
            <a:off x="2028825" y="4738688"/>
            <a:ext cx="4981575" cy="369887"/>
          </a:xfrm>
          <a:prstGeom prst="rect">
            <a:avLst/>
          </a:prstGeom>
          <a:noFill/>
          <a:ln w="9525">
            <a:noFill/>
          </a:ln>
        </p:spPr>
      </p:pic>
      <p:pic>
        <p:nvPicPr>
          <p:cNvPr id="89101" name="Picture 13"/>
          <p:cNvPicPr>
            <a:picLocks noChangeAspect="1"/>
          </p:cNvPicPr>
          <p:nvPr/>
        </p:nvPicPr>
        <p:blipFill>
          <a:blip r:embed="rId7"/>
          <a:stretch>
            <a:fillRect/>
          </a:stretch>
        </p:blipFill>
        <p:spPr>
          <a:xfrm>
            <a:off x="3136900" y="1066800"/>
            <a:ext cx="2184400" cy="666750"/>
          </a:xfrm>
          <a:prstGeom prst="rect">
            <a:avLst/>
          </a:prstGeom>
          <a:noFill/>
          <a:ln w="9525">
            <a:noFill/>
          </a:ln>
        </p:spPr>
      </p:pic>
      <p:sp>
        <p:nvSpPr>
          <p:cNvPr id="6" name="Slide Number Placeholder 5"/>
          <p:cNvSpPr txBox="1">
            <a:spLocks noGrp="1"/>
          </p:cNvSpPr>
          <p:nvPr/>
        </p:nvSpPr>
        <p:spPr>
          <a:xfrm>
            <a:off x="76200" y="6629400"/>
            <a:ext cx="533400" cy="76200"/>
          </a:xfrm>
          <a:prstGeom prst="rect">
            <a:avLst/>
          </a:prstGeom>
          <a:noFill/>
        </p:spPr>
        <p:txBody>
          <a:bodyPr vert="horz" lIns="0" rIns="0" anchor="b"/>
          <a:p>
            <a:r>
              <a:rPr sz="1200">
                <a:solidFill>
                  <a:srgbClr val="000000"/>
                </a:solidFill>
                <a:latin typeface="Baby Kruffy"/>
              </a:rPr>
              <a:t>2.</a:t>
            </a:r>
            <a:fld id="{9A0DB2DC-4C9A-4742-B13C-FB6460FD3503}" type="slidenum">
              <a:rPr lang="en-US" sz="1200" dirty="0">
                <a:solidFill>
                  <a:srgbClr val="000000"/>
                </a:solidFill>
                <a:latin typeface="Baby Kruffy"/>
              </a:rPr>
            </a:fld>
            <a:endParaRPr lang="en-US" sz="1200" dirty="0">
              <a:solidFill>
                <a:srgbClr val="000000"/>
              </a:solidFill>
              <a:latin typeface="Baby Kruff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000000"/>
                                          </p:val>
                                        </p:tav>
                                        <p:tav tm="100000">
                                          <p:val>
                                            <p:strVal val="#ppt_w"/>
                                          </p:val>
                                        </p:tav>
                                      </p:tavLst>
                                    </p:anim>
                                    <p:anim calcmode="lin" valueType="num">
                                      <p:cBhvr>
                                        <p:cTn id="8" dur="500" fill="hold"/>
                                        <p:tgtEl>
                                          <p:spTgt spid="3"/>
                                        </p:tgtEl>
                                        <p:attrNameLst>
                                          <p:attrName>ppt_h</p:attrName>
                                        </p:attrNameLst>
                                      </p:cBhvr>
                                      <p:tavLst>
                                        <p:tav tm="0">
                                          <p:val>
                                            <p:fltVal val="0.00000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9095"/>
                                        </p:tgtEl>
                                        <p:attrNameLst>
                                          <p:attrName>style.visibility</p:attrName>
                                        </p:attrNameLst>
                                      </p:cBhvr>
                                      <p:to>
                                        <p:strVal val="visible"/>
                                      </p:to>
                                    </p:set>
                                    <p:animEffect transition="in" filter="wipe(left)">
                                      <p:cBhvr>
                                        <p:cTn id="14" dur="500"/>
                                        <p:tgtEl>
                                          <p:spTgt spid="8909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9096"/>
                                        </p:tgtEl>
                                        <p:attrNameLst>
                                          <p:attrName>style.visibility</p:attrName>
                                        </p:attrNameLst>
                                      </p:cBhvr>
                                      <p:to>
                                        <p:strVal val="visible"/>
                                      </p:to>
                                    </p:set>
                                    <p:animEffect transition="in" filter="wipe(right)">
                                      <p:cBhvr>
                                        <p:cTn id="19" dur="500"/>
                                        <p:tgtEl>
                                          <p:spTgt spid="8909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9098"/>
                                        </p:tgtEl>
                                        <p:attrNameLst>
                                          <p:attrName>style.visibility</p:attrName>
                                        </p:attrNameLst>
                                      </p:cBhvr>
                                      <p:to>
                                        <p:strVal val="visible"/>
                                      </p:to>
                                    </p:set>
                                    <p:animEffect transition="in" filter="wipe(left)">
                                      <p:cBhvr>
                                        <p:cTn id="24" dur="500"/>
                                        <p:tgtEl>
                                          <p:spTgt spid="8909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89100"/>
                                        </p:tgtEl>
                                        <p:attrNameLst>
                                          <p:attrName>style.visibility</p:attrName>
                                        </p:attrNameLst>
                                      </p:cBhvr>
                                      <p:to>
                                        <p:strVal val="visible"/>
                                      </p:to>
                                    </p:set>
                                    <p:animEffect transition="in" filter="wipe(right)">
                                      <p:cBhvr>
                                        <p:cTn id="29" dur="500"/>
                                        <p:tgtEl>
                                          <p:spTgt spid="89100"/>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89101"/>
                                        </p:tgtEl>
                                        <p:attrNameLst>
                                          <p:attrName>style.visibility</p:attrName>
                                        </p:attrNameLst>
                                      </p:cBhvr>
                                      <p:to>
                                        <p:strVal val="visible"/>
                                      </p:to>
                                    </p:set>
                                    <p:animEffect transition="in" filter="wipe(down)">
                                      <p:cBhvr>
                                        <p:cTn id="34" dur="580">
                                          <p:stCondLst>
                                            <p:cond delay="0"/>
                                          </p:stCondLst>
                                        </p:cTn>
                                        <p:tgtEl>
                                          <p:spTgt spid="89101"/>
                                        </p:tgtEl>
                                      </p:cBhvr>
                                    </p:animEffect>
                                    <p:anim calcmode="lin" valueType="num">
                                      <p:cBhvr>
                                        <p:cTn id="35" dur="1822" tmFilter="0,0; 0.14,0.36; 0.43,0.73; 0.71,0.91; 1.0,1.0">
                                          <p:stCondLst>
                                            <p:cond delay="0"/>
                                          </p:stCondLst>
                                        </p:cTn>
                                        <p:tgtEl>
                                          <p:spTgt spid="89101"/>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89101"/>
                                        </p:tgtEl>
                                        <p:attrNameLst>
                                          <p:attrName>ppt_y</p:attrName>
                                        </p:attrNameLst>
                                      </p:cBhvr>
                                      <p:tavLst>
                                        <p:tav tm="0" fmla="#ppt_y-sin(pi*$)/3">
                                          <p:val>
                                            <p:fltVal val="0.500000"/>
                                          </p:val>
                                        </p:tav>
                                        <p:tav tm="100000">
                                          <p:val>
                                            <p:fltVal val="1.000000"/>
                                          </p:val>
                                        </p:tav>
                                      </p:tavLst>
                                    </p:anim>
                                    <p:anim calcmode="lin" valueType="num">
                                      <p:cBhvr>
                                        <p:cTn id="37" dur="664" tmFilter="0, 0; 0.125,0.2665; 0.25,0.4; 0.375,0.465; 0.5,0.5;  0.625,0.535; 0.75,0.6; 0.875,0.7335; 1,1">
                                          <p:stCondLst>
                                            <p:cond delay="664"/>
                                          </p:stCondLst>
                                        </p:cTn>
                                        <p:tgtEl>
                                          <p:spTgt spid="89101"/>
                                        </p:tgtEl>
                                        <p:attrNameLst>
                                          <p:attrName>ppt_y</p:attrName>
                                        </p:attrNameLst>
                                      </p:cBhvr>
                                      <p:tavLst>
                                        <p:tav tm="0" fmla="#ppt_y-sin(pi*$)/9">
                                          <p:val>
                                            <p:fltVal val="0.000000"/>
                                          </p:val>
                                        </p:tav>
                                        <p:tav tm="100000">
                                          <p:val>
                                            <p:fltVal val="1.000000"/>
                                          </p:val>
                                        </p:tav>
                                      </p:tavLst>
                                    </p:anim>
                                    <p:anim calcmode="lin" valueType="num">
                                      <p:cBhvr>
                                        <p:cTn id="38" dur="332" tmFilter="0, 0; 0.125,0.2665; 0.25,0.4; 0.375,0.465; 0.5,0.5;  0.625,0.535; 0.75,0.6; 0.875,0.7335; 1,1">
                                          <p:stCondLst>
                                            <p:cond delay="1324"/>
                                          </p:stCondLst>
                                        </p:cTn>
                                        <p:tgtEl>
                                          <p:spTgt spid="89101"/>
                                        </p:tgtEl>
                                        <p:attrNameLst>
                                          <p:attrName>ppt_y</p:attrName>
                                        </p:attrNameLst>
                                      </p:cBhvr>
                                      <p:tavLst>
                                        <p:tav tm="0" fmla="#ppt_y-sin(pi*$)/27">
                                          <p:val>
                                            <p:fltVal val="0.000000"/>
                                          </p:val>
                                        </p:tav>
                                        <p:tav tm="100000">
                                          <p:val>
                                            <p:fltVal val="1.000000"/>
                                          </p:val>
                                        </p:tav>
                                      </p:tavLst>
                                    </p:anim>
                                    <p:anim calcmode="lin" valueType="num">
                                      <p:cBhvr>
                                        <p:cTn id="39" dur="164" tmFilter="0, 0; 0.125,0.2665; 0.25,0.4; 0.375,0.465; 0.5,0.5;  0.625,0.535; 0.75,0.6; 0.875,0.7335; 1,1">
                                          <p:stCondLst>
                                            <p:cond delay="1656"/>
                                          </p:stCondLst>
                                        </p:cTn>
                                        <p:tgtEl>
                                          <p:spTgt spid="89101"/>
                                        </p:tgtEl>
                                        <p:attrNameLst>
                                          <p:attrName>ppt_y</p:attrName>
                                        </p:attrNameLst>
                                      </p:cBhvr>
                                      <p:tavLst>
                                        <p:tav tm="0" fmla="#ppt_y-sin(pi*$)/81">
                                          <p:val>
                                            <p:fltVal val="0.000000"/>
                                          </p:val>
                                        </p:tav>
                                        <p:tav tm="100000">
                                          <p:val>
                                            <p:fltVal val="1.000000"/>
                                          </p:val>
                                        </p:tav>
                                      </p:tavLst>
                                    </p:anim>
                                    <p:animScale>
                                      <p:cBhvr>
                                        <p:cTn id="40" dur="26">
                                          <p:stCondLst>
                                            <p:cond delay="650"/>
                                          </p:stCondLst>
                                        </p:cTn>
                                        <p:tgtEl>
                                          <p:spTgt spid="89101"/>
                                        </p:tgtEl>
                                      </p:cBhvr>
                                      <p:to x="100000" y="60000"/>
                                    </p:animScale>
                                    <p:animScale>
                                      <p:cBhvr>
                                        <p:cTn id="41" dur="166" decel="50000">
                                          <p:stCondLst>
                                            <p:cond delay="676"/>
                                          </p:stCondLst>
                                        </p:cTn>
                                        <p:tgtEl>
                                          <p:spTgt spid="89101"/>
                                        </p:tgtEl>
                                      </p:cBhvr>
                                      <p:to x="100000" y="100000"/>
                                    </p:animScale>
                                    <p:animScale>
                                      <p:cBhvr>
                                        <p:cTn id="42" dur="26">
                                          <p:stCondLst>
                                            <p:cond delay="1312"/>
                                          </p:stCondLst>
                                        </p:cTn>
                                        <p:tgtEl>
                                          <p:spTgt spid="89101"/>
                                        </p:tgtEl>
                                      </p:cBhvr>
                                      <p:to x="100000" y="80000"/>
                                    </p:animScale>
                                    <p:animScale>
                                      <p:cBhvr>
                                        <p:cTn id="43" dur="166" decel="50000">
                                          <p:stCondLst>
                                            <p:cond delay="1338"/>
                                          </p:stCondLst>
                                        </p:cTn>
                                        <p:tgtEl>
                                          <p:spTgt spid="89101"/>
                                        </p:tgtEl>
                                      </p:cBhvr>
                                      <p:to x="100000" y="100000"/>
                                    </p:animScale>
                                    <p:animScale>
                                      <p:cBhvr>
                                        <p:cTn id="44" dur="26">
                                          <p:stCondLst>
                                            <p:cond delay="1642"/>
                                          </p:stCondLst>
                                        </p:cTn>
                                        <p:tgtEl>
                                          <p:spTgt spid="89101"/>
                                        </p:tgtEl>
                                      </p:cBhvr>
                                      <p:to x="100000" y="90000"/>
                                    </p:animScale>
                                    <p:animScale>
                                      <p:cBhvr>
                                        <p:cTn id="45" dur="166" decel="50000">
                                          <p:stCondLst>
                                            <p:cond delay="1668"/>
                                          </p:stCondLst>
                                        </p:cTn>
                                        <p:tgtEl>
                                          <p:spTgt spid="89101"/>
                                        </p:tgtEl>
                                      </p:cBhvr>
                                      <p:to x="100000" y="100000"/>
                                    </p:animScale>
                                    <p:animScale>
                                      <p:cBhvr>
                                        <p:cTn id="46" dur="26">
                                          <p:stCondLst>
                                            <p:cond delay="1808"/>
                                          </p:stCondLst>
                                        </p:cTn>
                                        <p:tgtEl>
                                          <p:spTgt spid="89101"/>
                                        </p:tgtEl>
                                      </p:cBhvr>
                                      <p:to x="100000" y="95000"/>
                                    </p:animScale>
                                    <p:animScale>
                                      <p:cBhvr>
                                        <p:cTn id="47" dur="166" decel="50000">
                                          <p:stCondLst>
                                            <p:cond delay="1834"/>
                                          </p:stCondLst>
                                        </p:cTn>
                                        <p:tgtEl>
                                          <p:spTgt spid="8910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Capsules</Template>
  <TotalTime>0</TotalTime>
  <Words>21036</Words>
  <Application>WPS Presentation</Application>
  <PresentationFormat>On-screen Show</PresentationFormat>
  <Paragraphs>733</Paragraphs>
  <Slides>119</Slides>
  <Notes>175</Notes>
  <HiddenSlides>0</HiddenSlides>
  <MMClips>0</MMClips>
  <ScaleCrop>false</ScaleCrop>
  <HeadingPairs>
    <vt:vector size="6" baseType="variant">
      <vt:variant>
        <vt:lpstr>已用的字体</vt:lpstr>
      </vt:variant>
      <vt:variant>
        <vt:i4>36</vt:i4>
      </vt:variant>
      <vt:variant>
        <vt:lpstr>主题</vt:lpstr>
      </vt:variant>
      <vt:variant>
        <vt:i4>2</vt:i4>
      </vt:variant>
      <vt:variant>
        <vt:lpstr>幻灯片标题</vt:lpstr>
      </vt:variant>
      <vt:variant>
        <vt:i4>119</vt:i4>
      </vt:variant>
    </vt:vector>
  </HeadingPairs>
  <TitlesOfParts>
    <vt:vector size="157" baseType="lpstr">
      <vt:lpstr>Arial</vt:lpstr>
      <vt:lpstr>SimSun</vt:lpstr>
      <vt:lpstr>Wingdings</vt:lpstr>
      <vt:lpstr>Baby Kruffy</vt:lpstr>
      <vt:lpstr>Siyam Rupali</vt:lpstr>
      <vt:lpstr>Tahoma</vt:lpstr>
      <vt:lpstr>Times New Roman</vt:lpstr>
      <vt:lpstr>Lucida Sans</vt:lpstr>
      <vt:lpstr>Lucida Sans Unicode</vt:lpstr>
      <vt:lpstr>Book Antiqua</vt:lpstr>
      <vt:lpstr>Wingdings 2</vt:lpstr>
      <vt:lpstr>Wingdings</vt:lpstr>
      <vt:lpstr>Wingdings 3</vt:lpstr>
      <vt:lpstr>Symbol</vt:lpstr>
      <vt:lpstr>McGrawHill-Italic</vt:lpstr>
      <vt:lpstr>Times</vt:lpstr>
      <vt:lpstr>Palatino</vt:lpstr>
      <vt:lpstr>Palatino Linotype</vt:lpstr>
      <vt:lpstr>Adobe Fangsong Std R</vt:lpstr>
      <vt:lpstr>Adobe Arabic</vt:lpstr>
      <vt:lpstr>Aharoni</vt:lpstr>
      <vt:lpstr>Times-Roman</vt:lpstr>
      <vt:lpstr>Times-BoldItalic</vt:lpstr>
      <vt:lpstr>Adobe Gothic Std B</vt:lpstr>
      <vt:lpstr>Baby Kruffy</vt:lpstr>
      <vt:lpstr>Wingdings 3</vt:lpstr>
      <vt:lpstr>Wingdings 2</vt:lpstr>
      <vt:lpstr>McGrawHill-Italic</vt:lpstr>
      <vt:lpstr>Palatino</vt:lpstr>
      <vt:lpstr>Adobe Fangsong Std R</vt:lpstr>
      <vt:lpstr>Adobe Arabic</vt:lpstr>
      <vt:lpstr>Times</vt:lpstr>
      <vt:lpstr>Microsoft YaHei</vt:lpstr>
      <vt:lpstr>Arial Unicode MS</vt:lpstr>
      <vt:lpstr>Adobe Gothic Std B</vt:lpstr>
      <vt:lpstr>Yu Gothic</vt:lpstr>
      <vt:lpstr>Blends</vt:lpstr>
      <vt:lpstr>Apex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KIIT</cp:lastModifiedBy>
  <cp:revision>646</cp:revision>
  <dcterms:created xsi:type="dcterms:W3CDTF">2011-04-28T20:18:09Z</dcterms:created>
  <dcterms:modified xsi:type="dcterms:W3CDTF">2022-07-26T15:29:56Z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43FA078BEB27409A9E5D052392E2681C</vt:lpwstr>
  </property>
  <property fmtid="{D5CDD505-2E9C-101B-9397-08002B2CF9AE}" pid="3" name="KSOProductBuildVer">
    <vt:lpwstr>1033-11.2.0.11191</vt:lpwstr>
  </property>
</Properties>
</file>